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26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3216"/>
    <p:restoredTop sz="94695"/>
  </p:normalViewPr>
  <p:slideViewPr>
    <p:cSldViewPr snapToGrid="0" snapToObjects="1">
      <p:cViewPr varScale="1">
        <p:scale>
          <a:sx n="105" d="100"/>
          <a:sy n="105" d="100"/>
        </p:scale>
        <p:origin x="400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r>
            <a:rPr lang="en-GB" sz="1800" b="1" dirty="0">
              <a:latin typeface="Century Gothic" panose="020B0502020202020204" pitchFamily="34" charset="0"/>
            </a:rPr>
            <a:t>f</a:t>
          </a: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1800" b="1" dirty="0" err="1">
              <a:latin typeface="Century Gothic" panose="020B0502020202020204" pitchFamily="34" charset="0"/>
            </a:rPr>
            <a:t>fo</a:t>
          </a:r>
          <a:endParaRPr lang="en-GB" sz="2400" b="1" dirty="0">
            <a:latin typeface="Century Gothic" panose="020B0502020202020204" pitchFamily="34" charset="0"/>
          </a:endParaRP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58A5F6E7-B3D2-8146-AD7C-C7645028E0C4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1800" b="1" dirty="0">
              <a:latin typeface="Century Gothic" panose="020B0502020202020204" pitchFamily="34" charset="0"/>
            </a:rPr>
            <a:t>for</a:t>
          </a:r>
          <a:endParaRPr lang="en-GB" sz="4000" b="1" dirty="0">
            <a:latin typeface="Century Gothic" panose="020B0502020202020204" pitchFamily="34" charset="0"/>
          </a:endParaRPr>
        </a:p>
      </dgm:t>
    </dgm:pt>
    <dgm:pt modelId="{99EBBA0C-97D0-7A4C-8D40-8E77CAEB2EB7}" type="parTrans" cxnId="{BD022036-46F7-EA4F-8F26-54023E0E5174}">
      <dgm:prSet/>
      <dgm:spPr/>
      <dgm:t>
        <a:bodyPr/>
        <a:lstStyle/>
        <a:p>
          <a:endParaRPr lang="en-GB"/>
        </a:p>
      </dgm:t>
    </dgm:pt>
    <dgm:pt modelId="{9647A14A-D0EA-C549-B26C-89681AD95D25}" type="sibTrans" cxnId="{BD022036-46F7-EA4F-8F26-54023E0E5174}">
      <dgm:prSet/>
      <dgm:spPr/>
      <dgm:t>
        <a:bodyPr/>
        <a:lstStyle/>
        <a:p>
          <a:endParaRPr lang="en-GB"/>
        </a:p>
      </dgm:t>
    </dgm:pt>
    <dgm:pt modelId="{3615E4DE-4036-024C-A06F-AFC735AFE4D6}">
      <dgm:prSet custT="1"/>
      <dgm:spPr/>
      <dgm:t>
        <a:bodyPr/>
        <a:lstStyle/>
        <a:p>
          <a:r>
            <a:rPr lang="en-GB" sz="1800" b="1">
              <a:latin typeface="Century Gothic" panose="020B0502020202020204" pitchFamily="34" charset="0"/>
            </a:rPr>
            <a:t>fork</a:t>
          </a:r>
          <a:endParaRPr lang="en-GB" sz="1800" b="1" dirty="0">
            <a:latin typeface="Century Gothic" panose="020B0502020202020204" pitchFamily="34" charset="0"/>
          </a:endParaRPr>
        </a:p>
      </dgm:t>
    </dgm:pt>
    <dgm:pt modelId="{8FE3AF88-AA12-C84E-BFC4-A39CAC63B91E}" type="parTrans" cxnId="{03625246-DF6A-8241-88A2-569E1EDC5D84}">
      <dgm:prSet/>
      <dgm:spPr/>
      <dgm:t>
        <a:bodyPr/>
        <a:lstStyle/>
        <a:p>
          <a:endParaRPr lang="en-GB"/>
        </a:p>
      </dgm:t>
    </dgm:pt>
    <dgm:pt modelId="{46B912E9-9AE8-2B45-8804-892EC1B8A3ED}" type="sibTrans" cxnId="{03625246-DF6A-8241-88A2-569E1EDC5D84}">
      <dgm:prSet/>
      <dgm:spPr/>
      <dgm:t>
        <a:bodyPr/>
        <a:lstStyle/>
        <a:p>
          <a:endParaRPr lang="en-GB"/>
        </a:p>
      </dgm:t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1" presStyleCnt="4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E4A72-F195-664F-8A27-2126BD717D22}" type="pres">
      <dgm:prSet presAssocID="{58A5F6E7-B3D2-8146-AD7C-C7645028E0C4}" presName="Name8" presStyleCnt="0"/>
      <dgm:spPr/>
    </dgm:pt>
    <dgm:pt modelId="{9EB0B632-0E1E-5441-B68A-96FDA9044256}" type="pres">
      <dgm:prSet presAssocID="{58A5F6E7-B3D2-8146-AD7C-C7645028E0C4}" presName="level" presStyleLbl="node1" presStyleIdx="2" presStyleCnt="4">
        <dgm:presLayoutVars>
          <dgm:chMax val="1"/>
          <dgm:bulletEnabled val="1"/>
        </dgm:presLayoutVars>
      </dgm:prSet>
      <dgm:spPr/>
    </dgm:pt>
    <dgm:pt modelId="{45AFD615-2FF3-3047-8BAC-ADE76E246004}" type="pres">
      <dgm:prSet presAssocID="{58A5F6E7-B3D2-8146-AD7C-C7645028E0C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3BD141F1-3A26-5A40-8BE1-2025955908A0}" type="pres">
      <dgm:prSet presAssocID="{3615E4DE-4036-024C-A06F-AFC735AFE4D6}" presName="Name8" presStyleCnt="0"/>
      <dgm:spPr/>
    </dgm:pt>
    <dgm:pt modelId="{91873453-BD23-BE45-B0EE-A6EC4F39383D}" type="pres">
      <dgm:prSet presAssocID="{3615E4DE-4036-024C-A06F-AFC735AFE4D6}" presName="level" presStyleLbl="node1" presStyleIdx="3" presStyleCnt="4">
        <dgm:presLayoutVars>
          <dgm:chMax val="1"/>
          <dgm:bulletEnabled val="1"/>
        </dgm:presLayoutVars>
      </dgm:prSet>
      <dgm:spPr/>
    </dgm:pt>
    <dgm:pt modelId="{4E9CC1C8-A056-D348-9B3D-1AE8B5151E0E}" type="pres">
      <dgm:prSet presAssocID="{3615E4DE-4036-024C-A06F-AFC735AFE4D6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BD022036-46F7-EA4F-8F26-54023E0E5174}" srcId="{AC90243A-5B0F-6048-8DC0-08EA08815F73}" destId="{58A5F6E7-B3D2-8146-AD7C-C7645028E0C4}" srcOrd="2" destOrd="0" parTransId="{99EBBA0C-97D0-7A4C-8D40-8E77CAEB2EB7}" sibTransId="{9647A14A-D0EA-C549-B26C-89681AD95D25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7C61763B-891D-E641-B10C-7F0E496F2BF7}" type="presOf" srcId="{3615E4DE-4036-024C-A06F-AFC735AFE4D6}" destId="{4E9CC1C8-A056-D348-9B3D-1AE8B5151E0E}" srcOrd="1" destOrd="0" presId="urn:microsoft.com/office/officeart/2005/8/layout/pyramid1"/>
    <dgm:cxn modelId="{0FAEC440-2C69-C643-BE1C-37385A18E2B3}" type="presOf" srcId="{58A5F6E7-B3D2-8146-AD7C-C7645028E0C4}" destId="{9EB0B632-0E1E-5441-B68A-96FDA9044256}" srcOrd="0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03625246-DF6A-8241-88A2-569E1EDC5D84}" srcId="{AC90243A-5B0F-6048-8DC0-08EA08815F73}" destId="{3615E4DE-4036-024C-A06F-AFC735AFE4D6}" srcOrd="3" destOrd="0" parTransId="{8FE3AF88-AA12-C84E-BFC4-A39CAC63B91E}" sibTransId="{46B912E9-9AE8-2B45-8804-892EC1B8A3ED}"/>
    <dgm:cxn modelId="{9B024948-F2EB-0E48-809A-A7B6268B6F86}" srcId="{AC90243A-5B0F-6048-8DC0-08EA08815F73}" destId="{6D56694D-EFA6-1D47-9743-1E67A2666DD7}" srcOrd="1" destOrd="0" parTransId="{83D20221-57F9-084F-8CF6-3951EC96CEC6}" sibTransId="{E6B7873E-181D-B542-9358-2817545FD229}"/>
    <dgm:cxn modelId="{9818E157-6DC5-1B44-BB39-587A0D7AC289}" type="presOf" srcId="{3615E4DE-4036-024C-A06F-AFC735AFE4D6}" destId="{91873453-BD23-BE45-B0EE-A6EC4F39383D}" srcOrd="0" destOrd="0" presId="urn:microsoft.com/office/officeart/2005/8/layout/pyramid1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5D9D6FFD-C220-DF48-9E55-704DF4E0C8F6}" type="presOf" srcId="{58A5F6E7-B3D2-8146-AD7C-C7645028E0C4}" destId="{45AFD615-2FF3-3047-8BAC-ADE76E246004}" srcOrd="1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13CC1AC5-36DF-3F4B-90D1-B81A481AA43A}" type="presParOf" srcId="{DC4271CA-3038-944D-8153-DBE8ABC45EC4}" destId="{40B84FD4-FC74-3B47-B83C-B92D89545F0D}" srcOrd="1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2A2245EB-D3DC-0545-B8BD-CC84209A046A}" type="presParOf" srcId="{DC4271CA-3038-944D-8153-DBE8ABC45EC4}" destId="{B3DE4A72-F195-664F-8A27-2126BD717D22}" srcOrd="2" destOrd="0" presId="urn:microsoft.com/office/officeart/2005/8/layout/pyramid1"/>
    <dgm:cxn modelId="{1B103DD2-A43C-374B-8A94-3E0958DC9BE1}" type="presParOf" srcId="{B3DE4A72-F195-664F-8A27-2126BD717D22}" destId="{9EB0B632-0E1E-5441-B68A-96FDA9044256}" srcOrd="0" destOrd="0" presId="urn:microsoft.com/office/officeart/2005/8/layout/pyramid1"/>
    <dgm:cxn modelId="{A013B4B9-A91D-1C4E-845F-F9A60393F268}" type="presParOf" srcId="{B3DE4A72-F195-664F-8A27-2126BD717D22}" destId="{45AFD615-2FF3-3047-8BAC-ADE76E246004}" srcOrd="1" destOrd="0" presId="urn:microsoft.com/office/officeart/2005/8/layout/pyramid1"/>
    <dgm:cxn modelId="{093A9EED-583A-6C40-A099-5A53A9B13813}" type="presParOf" srcId="{DC4271CA-3038-944D-8153-DBE8ABC45EC4}" destId="{3BD141F1-3A26-5A40-8BE1-2025955908A0}" srcOrd="3" destOrd="0" presId="urn:microsoft.com/office/officeart/2005/8/layout/pyramid1"/>
    <dgm:cxn modelId="{B1DC84A8-4E50-5D4F-87EC-392AA5404180}" type="presParOf" srcId="{3BD141F1-3A26-5A40-8BE1-2025955908A0}" destId="{91873453-BD23-BE45-B0EE-A6EC4F39383D}" srcOrd="0" destOrd="0" presId="urn:microsoft.com/office/officeart/2005/8/layout/pyramid1"/>
    <dgm:cxn modelId="{13A26DAA-C4AB-2A4A-ADA4-1F5B002C125E}" type="presParOf" srcId="{3BD141F1-3A26-5A40-8BE1-2025955908A0}" destId="{4E9CC1C8-A056-D348-9B3D-1AE8B5151E0E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endParaRPr lang="en-GB" sz="3200" b="1" dirty="0">
            <a:latin typeface="Century Gothic" panose="020B0502020202020204" pitchFamily="34" charset="0"/>
          </a:endParaRP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endParaRPr lang="en-GB" sz="3600" b="1" dirty="0">
            <a:latin typeface="Century Gothic" panose="020B0502020202020204" pitchFamily="34" charset="0"/>
          </a:endParaRP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D1BD5B3B-F05B-394F-BC75-8EF387F8402F}">
      <dgm:prSet/>
      <dgm:spPr/>
      <dgm:t>
        <a:bodyPr/>
        <a:lstStyle/>
        <a:p>
          <a:endParaRPr lang="en-GB"/>
        </a:p>
      </dgm:t>
    </dgm:pt>
    <dgm:pt modelId="{46D61948-9289-034F-A8E8-24E82F7F8AB0}" type="parTrans" cxnId="{C0F83349-2DEB-0545-83E6-0946C99615E5}">
      <dgm:prSet/>
      <dgm:spPr/>
    </dgm:pt>
    <dgm:pt modelId="{3609E9D4-4CC7-C94D-8E80-3294E9921475}" type="sibTrans" cxnId="{C0F83349-2DEB-0545-83E6-0946C99615E5}">
      <dgm:prSet/>
      <dgm:spPr/>
    </dgm:pt>
    <dgm:pt modelId="{A9D1559B-C82D-344C-A3A3-116D9C4BC885}">
      <dgm:prSet/>
      <dgm:spPr/>
      <dgm:t>
        <a:bodyPr/>
        <a:lstStyle/>
        <a:p>
          <a:endParaRPr lang="en-GB"/>
        </a:p>
      </dgm:t>
    </dgm:pt>
    <dgm:pt modelId="{3A16622C-9248-7A41-94F3-1E6C0881823D}" type="parTrans" cxnId="{363B9D32-C757-0C44-A299-17D3EA1999AB}">
      <dgm:prSet/>
      <dgm:spPr/>
    </dgm:pt>
    <dgm:pt modelId="{8EED11DC-2F6F-1B46-A7DA-0ED15891EEE2}" type="sibTrans" cxnId="{363B9D32-C757-0C44-A299-17D3EA1999AB}">
      <dgm:prSet/>
      <dgm:spPr/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0F457553-3623-8F41-866C-B9BB7AA2731D}" type="pres">
      <dgm:prSet presAssocID="{D1BD5B3B-F05B-394F-BC75-8EF387F8402F}" presName="Name8" presStyleCnt="0"/>
      <dgm:spPr/>
    </dgm:pt>
    <dgm:pt modelId="{D5032D59-F03A-E149-B51C-B6F0E08AE067}" type="pres">
      <dgm:prSet presAssocID="{D1BD5B3B-F05B-394F-BC75-8EF387F8402F}" presName="level" presStyleLbl="node1" presStyleIdx="1" presStyleCnt="4">
        <dgm:presLayoutVars>
          <dgm:chMax val="1"/>
          <dgm:bulletEnabled val="1"/>
        </dgm:presLayoutVars>
      </dgm:prSet>
      <dgm:spPr/>
    </dgm:pt>
    <dgm:pt modelId="{ECC529C6-A1EC-D140-880A-6ADA6ED6F2AD}" type="pres">
      <dgm:prSet presAssocID="{D1BD5B3B-F05B-394F-BC75-8EF387F8402F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DAAAF8AB-9997-0E48-916B-D376641573D2}" type="pres">
      <dgm:prSet presAssocID="{A9D1559B-C82D-344C-A3A3-116D9C4BC885}" presName="Name8" presStyleCnt="0"/>
      <dgm:spPr/>
    </dgm:pt>
    <dgm:pt modelId="{9633A4D6-F44B-5246-8DCD-E1BD2DA883C4}" type="pres">
      <dgm:prSet presAssocID="{A9D1559B-C82D-344C-A3A3-116D9C4BC885}" presName="level" presStyleLbl="node1" presStyleIdx="2" presStyleCnt="4">
        <dgm:presLayoutVars>
          <dgm:chMax val="1"/>
          <dgm:bulletEnabled val="1"/>
        </dgm:presLayoutVars>
      </dgm:prSet>
      <dgm:spPr/>
    </dgm:pt>
    <dgm:pt modelId="{9A345838-978A-0B42-9585-7B0BCBFD2DC4}" type="pres">
      <dgm:prSet presAssocID="{A9D1559B-C82D-344C-A3A3-116D9C4BC885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3" presStyleCnt="4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290D4607-FB92-644F-86DF-6C005475724A}" type="presOf" srcId="{D1BD5B3B-F05B-394F-BC75-8EF387F8402F}" destId="{D5032D59-F03A-E149-B51C-B6F0E08AE067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363B9D32-C757-0C44-A299-17D3EA1999AB}" srcId="{AC90243A-5B0F-6048-8DC0-08EA08815F73}" destId="{A9D1559B-C82D-344C-A3A3-116D9C4BC885}" srcOrd="2" destOrd="0" parTransId="{3A16622C-9248-7A41-94F3-1E6C0881823D}" sibTransId="{8EED11DC-2F6F-1B46-A7DA-0ED15891EEE2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2620793C-51F6-D145-82B4-A5FDBE189186}" type="presOf" srcId="{D1BD5B3B-F05B-394F-BC75-8EF387F8402F}" destId="{ECC529C6-A1EC-D140-880A-6ADA6ED6F2AD}" srcOrd="1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9B024948-F2EB-0E48-809A-A7B6268B6F86}" srcId="{AC90243A-5B0F-6048-8DC0-08EA08815F73}" destId="{6D56694D-EFA6-1D47-9743-1E67A2666DD7}" srcOrd="3" destOrd="0" parTransId="{83D20221-57F9-084F-8CF6-3951EC96CEC6}" sibTransId="{E6B7873E-181D-B542-9358-2817545FD229}"/>
    <dgm:cxn modelId="{C0F83349-2DEB-0545-83E6-0946C99615E5}" srcId="{AC90243A-5B0F-6048-8DC0-08EA08815F73}" destId="{D1BD5B3B-F05B-394F-BC75-8EF387F8402F}" srcOrd="1" destOrd="0" parTransId="{46D61948-9289-034F-A8E8-24E82F7F8AB0}" sibTransId="{3609E9D4-4CC7-C94D-8E80-3294E9921475}"/>
    <dgm:cxn modelId="{A63DD777-0678-0941-86A2-80D2A3DA5125}" type="presOf" srcId="{A9D1559B-C82D-344C-A3A3-116D9C4BC885}" destId="{9A345838-978A-0B42-9585-7B0BCBFD2DC4}" srcOrd="1" destOrd="0" presId="urn:microsoft.com/office/officeart/2005/8/layout/pyramid1"/>
    <dgm:cxn modelId="{8738E378-44DC-CA4C-8A98-0C04DC005A7D}" type="presOf" srcId="{A9D1559B-C82D-344C-A3A3-116D9C4BC885}" destId="{9633A4D6-F44B-5246-8DCD-E1BD2DA883C4}" srcOrd="0" destOrd="0" presId="urn:microsoft.com/office/officeart/2005/8/layout/pyramid1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08B5EDE5-E938-4E4D-BF9D-FA58151AEA70}" type="presParOf" srcId="{DC4271CA-3038-944D-8153-DBE8ABC45EC4}" destId="{0F457553-3623-8F41-866C-B9BB7AA2731D}" srcOrd="1" destOrd="0" presId="urn:microsoft.com/office/officeart/2005/8/layout/pyramid1"/>
    <dgm:cxn modelId="{53B1ACBF-5E9B-A546-BB88-B2FFC24A3208}" type="presParOf" srcId="{0F457553-3623-8F41-866C-B9BB7AA2731D}" destId="{D5032D59-F03A-E149-B51C-B6F0E08AE067}" srcOrd="0" destOrd="0" presId="urn:microsoft.com/office/officeart/2005/8/layout/pyramid1"/>
    <dgm:cxn modelId="{7A461EAA-FA93-FE41-B535-3CEBD141C624}" type="presParOf" srcId="{0F457553-3623-8F41-866C-B9BB7AA2731D}" destId="{ECC529C6-A1EC-D140-880A-6ADA6ED6F2AD}" srcOrd="1" destOrd="0" presId="urn:microsoft.com/office/officeart/2005/8/layout/pyramid1"/>
    <dgm:cxn modelId="{B0C9D9FA-4936-2D49-AB96-ABB76DD2AB2B}" type="presParOf" srcId="{DC4271CA-3038-944D-8153-DBE8ABC45EC4}" destId="{DAAAF8AB-9997-0E48-916B-D376641573D2}" srcOrd="2" destOrd="0" presId="urn:microsoft.com/office/officeart/2005/8/layout/pyramid1"/>
    <dgm:cxn modelId="{4EBF91CA-1243-E14A-9393-AAEDCA9DA75B}" type="presParOf" srcId="{DAAAF8AB-9997-0E48-916B-D376641573D2}" destId="{9633A4D6-F44B-5246-8DCD-E1BD2DA883C4}" srcOrd="0" destOrd="0" presId="urn:microsoft.com/office/officeart/2005/8/layout/pyramid1"/>
    <dgm:cxn modelId="{46A89B38-F4C3-DE43-8FAD-099527648785}" type="presParOf" srcId="{DAAAF8AB-9997-0E48-916B-D376641573D2}" destId="{9A345838-978A-0B42-9585-7B0BCBFD2DC4}" srcOrd="1" destOrd="0" presId="urn:microsoft.com/office/officeart/2005/8/layout/pyramid1"/>
    <dgm:cxn modelId="{13CC1AC5-36DF-3F4B-90D1-B81A481AA43A}" type="presParOf" srcId="{DC4271CA-3038-944D-8153-DBE8ABC45EC4}" destId="{40B84FD4-FC74-3B47-B83C-B92D89545F0D}" srcOrd="3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43200" rIns="22860" bIns="22860" numCol="1" spcCol="1270" anchor="b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Century Gothic" panose="020B0502020202020204" pitchFamily="34" charset="0"/>
            </a:rPr>
            <a:t>f</a:t>
          </a:r>
        </a:p>
      </dsp:txBody>
      <dsp:txXfrm>
        <a:off x="1156007" y="0"/>
        <a:ext cx="770671" cy="533476"/>
      </dsp:txXfrm>
    </dsp:sp>
    <dsp:sp modelId="{A0C61C87-932B-BA4C-9074-1F72F5D15515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 err="1">
              <a:latin typeface="Century Gothic" panose="020B0502020202020204" pitchFamily="34" charset="0"/>
            </a:rPr>
            <a:t>fo</a:t>
          </a:r>
          <a:endParaRPr lang="en-GB" sz="2400" b="1" kern="1200" dirty="0">
            <a:latin typeface="Century Gothic" panose="020B0502020202020204" pitchFamily="34" charset="0"/>
          </a:endParaRPr>
        </a:p>
      </dsp:txBody>
      <dsp:txXfrm>
        <a:off x="1040406" y="533476"/>
        <a:ext cx="1001873" cy="533476"/>
      </dsp:txXfrm>
    </dsp:sp>
    <dsp:sp modelId="{9EB0B632-0E1E-5441-B68A-96FDA9044256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Century Gothic" panose="020B0502020202020204" pitchFamily="34" charset="0"/>
            </a:rPr>
            <a:t>for</a:t>
          </a:r>
          <a:endParaRPr lang="en-GB" sz="4000" b="1" kern="1200" dirty="0">
            <a:latin typeface="Century Gothic" panose="020B0502020202020204" pitchFamily="34" charset="0"/>
          </a:endParaRPr>
        </a:p>
      </dsp:txBody>
      <dsp:txXfrm>
        <a:off x="789938" y="1066953"/>
        <a:ext cx="1502809" cy="533476"/>
      </dsp:txXfrm>
    </dsp:sp>
    <dsp:sp modelId="{91873453-BD23-BE45-B0EE-A6EC4F39383D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>
              <a:latin typeface="Century Gothic" panose="020B0502020202020204" pitchFamily="34" charset="0"/>
            </a:rPr>
            <a:t>fork</a:t>
          </a:r>
          <a:endParaRPr lang="en-GB" sz="1800" b="1" kern="1200" dirty="0">
            <a:latin typeface="Century Gothic" panose="020B0502020202020204" pitchFamily="34" charset="0"/>
          </a:endParaRPr>
        </a:p>
      </dsp:txBody>
      <dsp:txXfrm>
        <a:off x="539470" y="1600430"/>
        <a:ext cx="2003746" cy="53347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3200" rIns="40640" bIns="40640" numCol="1" spcCol="1270" anchor="b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b="1" kern="1200" dirty="0">
            <a:latin typeface="Century Gothic" panose="020B0502020202020204" pitchFamily="34" charset="0"/>
          </a:endParaRPr>
        </a:p>
      </dsp:txBody>
      <dsp:txXfrm>
        <a:off x="1156007" y="0"/>
        <a:ext cx="770671" cy="533476"/>
      </dsp:txXfrm>
    </dsp:sp>
    <dsp:sp modelId="{D5032D59-F03A-E149-B51C-B6F0E08AE067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kern="1200"/>
        </a:p>
      </dsp:txBody>
      <dsp:txXfrm>
        <a:off x="1040406" y="533476"/>
        <a:ext cx="1001873" cy="533476"/>
      </dsp:txXfrm>
    </dsp:sp>
    <dsp:sp modelId="{9633A4D6-F44B-5246-8DCD-E1BD2DA883C4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kern="1200"/>
        </a:p>
      </dsp:txBody>
      <dsp:txXfrm>
        <a:off x="789938" y="1066953"/>
        <a:ext cx="1502809" cy="533476"/>
      </dsp:txXfrm>
    </dsp:sp>
    <dsp:sp modelId="{A0C61C87-932B-BA4C-9074-1F72F5D15515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600" b="1" kern="1200" dirty="0">
            <a:latin typeface="Century Gothic" panose="020B0502020202020204" pitchFamily="34" charset="0"/>
          </a:endParaRPr>
        </a:p>
      </dsp:txBody>
      <dsp:txXfrm>
        <a:off x="539470" y="1600430"/>
        <a:ext cx="2003746" cy="5334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872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694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308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739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934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010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031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441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830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940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850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125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2.xml"/><Relationship Id="rId9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8341528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tool with two or more prongs used for eating. 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8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cork       pork       </a:t>
                      </a:r>
                      <a:r>
                        <a:rPr lang="en-GB" sz="2000" b="1" dirty="0" err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york</a:t>
                      </a:r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6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 fork and a spoon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56268928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7329861"/>
              </p:ext>
            </p:extLst>
          </p:nvPr>
        </p:nvGraphicFramePr>
        <p:xfrm>
          <a:off x="1763668" y="3929283"/>
          <a:ext cx="2864880" cy="93034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54960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954960">
                  <a:extLst>
                    <a:ext uri="{9D8B030D-6E8A-4147-A177-3AD203B41FA5}">
                      <a16:colId xmlns:a16="http://schemas.microsoft.com/office/drawing/2014/main" val="3078616319"/>
                    </a:ext>
                  </a:extLst>
                </a:gridCol>
                <a:gridCol w="954960">
                  <a:extLst>
                    <a:ext uri="{9D8B030D-6E8A-4147-A177-3AD203B41FA5}">
                      <a16:colId xmlns:a16="http://schemas.microsoft.com/office/drawing/2014/main" val="2743124912"/>
                    </a:ext>
                  </a:extLst>
                </a:gridCol>
              </a:tblGrid>
              <a:tr h="930347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f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or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k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8AFFF811-2646-7340-9886-8B9C1812B4B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87583" y="1246405"/>
            <a:ext cx="10208164" cy="1308739"/>
          </a:xfrm>
          <a:prstGeom prst="rect">
            <a:avLst/>
          </a:prstGeom>
        </p:spPr>
      </p:pic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E7EACF98-DDBA-8B42-8B5A-7060734B221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22254" y="5450654"/>
            <a:ext cx="1108642" cy="1108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57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5697904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  <a:p>
                      <a:pPr algn="l"/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place where food is sold, sometimes outside. 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7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     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6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_________________________________________________________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39579931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7271588"/>
              </p:ext>
            </p:extLst>
          </p:nvPr>
        </p:nvGraphicFramePr>
        <p:xfrm>
          <a:off x="1416995" y="3929283"/>
          <a:ext cx="2904069" cy="10397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68023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968023">
                  <a:extLst>
                    <a:ext uri="{9D8B030D-6E8A-4147-A177-3AD203B41FA5}">
                      <a16:colId xmlns:a16="http://schemas.microsoft.com/office/drawing/2014/main" val="891005099"/>
                    </a:ext>
                  </a:extLst>
                </a:gridCol>
                <a:gridCol w="968023">
                  <a:extLst>
                    <a:ext uri="{9D8B030D-6E8A-4147-A177-3AD203B41FA5}">
                      <a16:colId xmlns:a16="http://schemas.microsoft.com/office/drawing/2014/main" val="1342310065"/>
                    </a:ext>
                  </a:extLst>
                </a:gridCol>
              </a:tblGrid>
              <a:tr h="1039756"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320F00F6-4097-6348-A853-2332BBC236C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87583" y="1246405"/>
            <a:ext cx="10208164" cy="1308739"/>
          </a:xfrm>
          <a:prstGeom prst="rect">
            <a:avLst/>
          </a:prstGeom>
        </p:spPr>
      </p:pic>
      <p:pic>
        <p:nvPicPr>
          <p:cNvPr id="15" name="Picture 14" descr="A close up of a logo&#10;&#10;Description automatically generated">
            <a:extLst>
              <a:ext uri="{FF2B5EF4-FFF2-40B4-BE49-F238E27FC236}">
                <a16:creationId xmlns:a16="http://schemas.microsoft.com/office/drawing/2014/main" id="{A6D9254C-7CCB-5540-85DD-FE88C19ECBB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22254" y="5450654"/>
            <a:ext cx="1108642" cy="1108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6244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YFS Word of the Day" id="{417DC54C-6F72-3048-B3E1-6CA762DC1120}" vid="{591AA5FD-E5D2-264A-863D-C59A31226A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94</TotalTime>
  <Words>103</Words>
  <Application>Microsoft Macintosh PowerPoint</Application>
  <PresentationFormat>On-screen Show (4:3)</PresentationFormat>
  <Paragraphs>40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American Typewriter</vt:lpstr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Marie C</dc:creator>
  <cp:lastModifiedBy>Andrew Jennings</cp:lastModifiedBy>
  <cp:revision>31</cp:revision>
  <dcterms:created xsi:type="dcterms:W3CDTF">2020-04-26T08:43:48Z</dcterms:created>
  <dcterms:modified xsi:type="dcterms:W3CDTF">2020-08-21T16:57:31Z</dcterms:modified>
</cp:coreProperties>
</file>