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l</a:t>
          </a:r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lo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 err="1">
              <a:latin typeface="Century Gothic" panose="020B0502020202020204" pitchFamily="34" charset="0"/>
            </a:rPr>
            <a:t>loa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loaf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l</a:t>
          </a: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lo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 err="1">
              <a:latin typeface="Century Gothic" panose="020B0502020202020204" pitchFamily="34" charset="0"/>
            </a:rPr>
            <a:t>loa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loaf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14305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block of bread.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cut the loaf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823273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048155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oa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A65FB0-0BBA-FE48-B110-7CDA8AB2F8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5330" y="1251430"/>
            <a:ext cx="9698715" cy="1243425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BD6FF2FD-F6AB-BE40-8677-6087168402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9089" y="5262644"/>
            <a:ext cx="1357442" cy="135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62179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block of bread.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7F42C46-4454-B34D-90B5-2D0440F7BD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5330" y="1251430"/>
            <a:ext cx="9698715" cy="1243425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D6481CEC-BD5C-5045-B1ED-BFC7DE5961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75986" y="5306898"/>
            <a:ext cx="1203630" cy="120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</TotalTime>
  <Words>88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17</cp:revision>
  <dcterms:created xsi:type="dcterms:W3CDTF">2020-04-26T08:43:48Z</dcterms:created>
  <dcterms:modified xsi:type="dcterms:W3CDTF">2020-08-21T16:47:53Z</dcterms:modified>
</cp:coreProperties>
</file>