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48" r:id="rId2"/>
  </p:sld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6" r:id="rId12"/>
    <p:sldId id="265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B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98" d="100"/>
          <a:sy n="98" d="100"/>
        </p:scale>
        <p:origin x="110" y="-4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ED4934-EE34-421E-9E9A-CFE8351DDA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2255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4934-EE34-421E-9E9A-CFE8351DDA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919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4934-EE34-421E-9E9A-CFE8351DDA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4736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4934-EE34-421E-9E9A-CFE8351DDA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5756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4934-EE34-421E-9E9A-CFE8351DDA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3801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4934-EE34-421E-9E9A-CFE8351DDA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667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4934-EE34-421E-9E9A-CFE8351DDA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44593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4934-EE34-421E-9E9A-CFE8351DDA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763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4934-EE34-421E-9E9A-CFE8351DDA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902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4934-EE34-421E-9E9A-CFE8351DDA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2834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4934-EE34-421E-9E9A-CFE8351DDA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7812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27535-028C-430D-ACE2-4D290F26D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03BDB7-0FA9-4AB4-8AEE-77BE6296CC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F044EE-ECE2-48EE-9F4F-DA5991DA3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ECA8F-576D-410C-8116-68D106F4CC81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C6CBFE-D95B-4E21-BA01-89AADF1D1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05747-E251-4BE9-95CC-FB2044891D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908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AFED4934-EE34-421E-9E9A-CFE8351DDA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6476050D-D77A-4D32-B8AC-31A65F96C7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154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EFA36D-FF9F-4C70-B530-1F848E1575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8AC8F1-486E-4C8C-815D-BDF3286BA2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69010F-7AC9-45A8-8111-12F9C10DA9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ECA8F-576D-410C-8116-68D106F4CC81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1E6C21-A468-46D1-B951-442CCD71E61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D5DFD2-FFD3-439E-80DD-51247A9FBF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BED1AA-7DF2-4765-9C99-67CFBFAEEF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005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cid:F6A61389-B3A8-4EAD-B678-0C38AB3AF6D5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990164-F13F-4928-9937-E584FD7E237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cap="none" dirty="0"/>
              <a:t>LO: To gather research for your biography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DF465B-A921-4AEB-83D8-B4F05BD1942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Friday 22</a:t>
            </a:r>
            <a:r>
              <a:rPr lang="en-GB" baseline="30000" dirty="0"/>
              <a:t>nd</a:t>
            </a:r>
            <a:r>
              <a:rPr lang="en-GB" dirty="0"/>
              <a:t> January 2021</a:t>
            </a:r>
          </a:p>
        </p:txBody>
      </p:sp>
    </p:spTree>
    <p:extLst>
      <p:ext uri="{BB962C8B-B14F-4D97-AF65-F5344CB8AC3E}">
        <p14:creationId xmlns:p14="http://schemas.microsoft.com/office/powerpoint/2010/main" val="2316381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D8CBE-C18F-49C6-9364-6DA8B26A8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049AF2-0E32-44C8-90A7-D56741AD37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0048" y="275917"/>
            <a:ext cx="10673752" cy="6093946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37C9059-DD25-4961-B965-BA97CE332138}"/>
              </a:ext>
            </a:extLst>
          </p:cNvPr>
          <p:cNvSpPr/>
          <p:nvPr/>
        </p:nvSpPr>
        <p:spPr>
          <a:xfrm>
            <a:off x="5302342" y="4280069"/>
            <a:ext cx="2876365" cy="994299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1924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A4F94D-C804-40AF-8D2F-AF589D9D90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00712F-7D6B-4B68-8CBE-5D2AF2CCF82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GB" dirty="0"/>
              <a:t>Which of these sentences are written in 3</a:t>
            </a:r>
            <a:r>
              <a:rPr lang="en-GB" baseline="30000" dirty="0"/>
              <a:t>rd</a:t>
            </a:r>
            <a:r>
              <a:rPr lang="en-GB" dirty="0"/>
              <a:t> person?</a:t>
            </a:r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r>
              <a:rPr lang="en-GB" dirty="0"/>
              <a:t>Yesterday, I walked a long way to the park.</a:t>
            </a:r>
          </a:p>
          <a:p>
            <a:pPr marL="45720" indent="0">
              <a:buNone/>
            </a:pPr>
            <a:r>
              <a:rPr lang="en-GB" dirty="0"/>
              <a:t>She ran on ahead towards the park.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ABAA58E-2BB1-4050-9B8C-717923A1DFF6}"/>
              </a:ext>
            </a:extLst>
          </p:cNvPr>
          <p:cNvSpPr/>
          <p:nvPr/>
        </p:nvSpPr>
        <p:spPr>
          <a:xfrm>
            <a:off x="1143000" y="3429000"/>
            <a:ext cx="5098312" cy="579474"/>
          </a:xfrm>
          <a:prstGeom prst="rect">
            <a:avLst/>
          </a:prstGeom>
          <a:noFill/>
          <a:ln w="38100"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5A53B5-50C7-4A60-8172-FAF6C802ABF6}"/>
              </a:ext>
            </a:extLst>
          </p:cNvPr>
          <p:cNvSpPr txBox="1"/>
          <p:nvPr/>
        </p:nvSpPr>
        <p:spPr>
          <a:xfrm>
            <a:off x="3094074" y="5380074"/>
            <a:ext cx="4344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Write your own sentence in 3</a:t>
            </a:r>
            <a:r>
              <a:rPr lang="en-GB" baseline="30000" dirty="0"/>
              <a:t>rd</a:t>
            </a:r>
            <a:r>
              <a:rPr lang="en-GB" dirty="0"/>
              <a:t> person.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1AC36D5-7138-4E2C-80D9-4B2444699D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0099" y="5066354"/>
            <a:ext cx="1323975" cy="113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119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44CC2-D8AC-4301-8E6E-5B926BDDEB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You will be writing your biography about a person that inspires, influences or interests you.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6C1A56-FDCD-4717-908A-63F61F725F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238" y="2243469"/>
            <a:ext cx="10154634" cy="4146697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en-GB" u="sng" dirty="0"/>
              <a:t>You could pick</a:t>
            </a:r>
          </a:p>
          <a:p>
            <a:pPr marL="45720" indent="0">
              <a:buNone/>
            </a:pPr>
            <a:r>
              <a:rPr lang="en-GB" dirty="0"/>
              <a:t>A scientist</a:t>
            </a:r>
          </a:p>
          <a:p>
            <a:pPr marL="45720" indent="0">
              <a:buNone/>
            </a:pPr>
            <a:r>
              <a:rPr lang="en-GB" dirty="0"/>
              <a:t>A family member</a:t>
            </a:r>
          </a:p>
          <a:p>
            <a:pPr marL="45720" indent="0">
              <a:buNone/>
            </a:pPr>
            <a:r>
              <a:rPr lang="en-GB" dirty="0"/>
              <a:t>A key historical figure</a:t>
            </a:r>
          </a:p>
          <a:p>
            <a:pPr marL="45720" indent="0">
              <a:buNone/>
            </a:pPr>
            <a:r>
              <a:rPr lang="en-GB" dirty="0"/>
              <a:t>A member of the royal family</a:t>
            </a:r>
          </a:p>
          <a:p>
            <a:pPr marL="45720" indent="0">
              <a:buNone/>
            </a:pPr>
            <a:r>
              <a:rPr lang="en-GB" dirty="0"/>
              <a:t>An inventor</a:t>
            </a:r>
          </a:p>
          <a:p>
            <a:pPr marL="45720" indent="0">
              <a:buNone/>
            </a:pPr>
            <a:r>
              <a:rPr lang="en-GB" dirty="0"/>
              <a:t>A leader </a:t>
            </a:r>
          </a:p>
          <a:p>
            <a:pPr marL="45720" indent="0">
              <a:buNone/>
            </a:pPr>
            <a:r>
              <a:rPr lang="en-GB" dirty="0"/>
              <a:t>Anyone that inspires you</a:t>
            </a:r>
          </a:p>
          <a:p>
            <a:pPr marL="45720" indent="0">
              <a:buNone/>
            </a:pPr>
            <a:r>
              <a:rPr lang="en-GB" dirty="0"/>
              <a:t>Anyone that influences you</a:t>
            </a:r>
          </a:p>
          <a:p>
            <a:pPr marL="45720" indent="0">
              <a:buNone/>
            </a:pPr>
            <a:r>
              <a:rPr lang="en-GB" dirty="0"/>
              <a:t>Anyone that is of interest to you and you want to find out more about!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F2639BAC-0748-4CFC-A93E-E534F1D650F8}"/>
              </a:ext>
            </a:extLst>
          </p:cNvPr>
          <p:cNvSpPr/>
          <p:nvPr/>
        </p:nvSpPr>
        <p:spPr>
          <a:xfrm>
            <a:off x="8038214" y="2625179"/>
            <a:ext cx="2690038" cy="1989353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Have a think about who you would like to write your biography about</a:t>
            </a:r>
          </a:p>
        </p:txBody>
      </p:sp>
    </p:spTree>
    <p:extLst>
      <p:ext uri="{BB962C8B-B14F-4D97-AF65-F5344CB8AC3E}">
        <p14:creationId xmlns:p14="http://schemas.microsoft.com/office/powerpoint/2010/main" val="739961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F37CE-7001-4A0A-BB57-51F70D7942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For the purpose of today’s lesson I’ve picked David Attenborough as the inspirational person I wish to focus on.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2EC638-997F-4FE3-94A5-9E897E2993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1080" y="3365205"/>
            <a:ext cx="9872871" cy="3193312"/>
          </a:xfrm>
        </p:spPr>
        <p:txBody>
          <a:bodyPr/>
          <a:lstStyle/>
          <a:p>
            <a:pPr marL="45720" indent="0" algn="ctr">
              <a:buNone/>
            </a:pPr>
            <a:r>
              <a:rPr lang="en-GB" dirty="0"/>
              <a:t>Need to find out facts and dates that are significant to their life.</a:t>
            </a:r>
          </a:p>
          <a:p>
            <a:pPr marL="45720" indent="0" algn="ctr">
              <a:buNone/>
            </a:pPr>
            <a:r>
              <a:rPr lang="en-GB" dirty="0"/>
              <a:t>Facts are information that is true</a:t>
            </a:r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D78A421-741D-445E-9A4C-294629906A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7272" y="2520138"/>
            <a:ext cx="2466975" cy="733425"/>
          </a:xfrm>
          <a:prstGeom prst="rect">
            <a:avLst/>
          </a:prstGeom>
        </p:spPr>
      </p:pic>
      <p:sp>
        <p:nvSpPr>
          <p:cNvPr id="6" name="Speech Bubble: Oval 5">
            <a:extLst>
              <a:ext uri="{FF2B5EF4-FFF2-40B4-BE49-F238E27FC236}">
                <a16:creationId xmlns:a16="http://schemas.microsoft.com/office/drawing/2014/main" id="{28786EB4-32D9-43DD-84AF-BC5A5DC44A17}"/>
              </a:ext>
            </a:extLst>
          </p:cNvPr>
          <p:cNvSpPr/>
          <p:nvPr/>
        </p:nvSpPr>
        <p:spPr>
          <a:xfrm>
            <a:off x="4231758" y="4284921"/>
            <a:ext cx="3891516" cy="1963479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Have a think, what sort of facts and dates do we need to know to build up a picture of someone’s life?</a:t>
            </a:r>
          </a:p>
        </p:txBody>
      </p:sp>
    </p:spTree>
    <p:extLst>
      <p:ext uri="{BB962C8B-B14F-4D97-AF65-F5344CB8AC3E}">
        <p14:creationId xmlns:p14="http://schemas.microsoft.com/office/powerpoint/2010/main" val="211087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BB4681-07BE-4E32-A18A-DD9BEAE35B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5649" y="2265045"/>
            <a:ext cx="9872871" cy="4038600"/>
          </a:xfrm>
        </p:spPr>
        <p:txBody>
          <a:bodyPr/>
          <a:lstStyle/>
          <a:p>
            <a:r>
              <a:rPr lang="en-GB" dirty="0"/>
              <a:t>When they were born (date) and where they were born (fact)</a:t>
            </a:r>
          </a:p>
          <a:p>
            <a:r>
              <a:rPr lang="en-GB" dirty="0"/>
              <a:t>Information about their family (facts)</a:t>
            </a:r>
          </a:p>
          <a:p>
            <a:r>
              <a:rPr lang="en-GB" dirty="0"/>
              <a:t>Where they went to school (fact)</a:t>
            </a:r>
          </a:p>
          <a:p>
            <a:r>
              <a:rPr lang="en-GB" dirty="0"/>
              <a:t>The jobs they may have had (fact)</a:t>
            </a:r>
          </a:p>
          <a:p>
            <a:r>
              <a:rPr lang="en-GB" dirty="0"/>
              <a:t>Significant events in their lives (facts and dates)</a:t>
            </a:r>
          </a:p>
          <a:p>
            <a:r>
              <a:rPr lang="en-GB" dirty="0"/>
              <a:t>How did they get to being an inspirational/influential person? (facts)</a:t>
            </a:r>
          </a:p>
          <a:p>
            <a:r>
              <a:rPr lang="en-GB" dirty="0"/>
              <a:t>If they have died, find this too (date)</a:t>
            </a:r>
          </a:p>
          <a:p>
            <a:pPr marL="45720" indent="0">
              <a:buNone/>
            </a:pPr>
            <a:endParaRPr lang="en-GB" dirty="0"/>
          </a:p>
          <a:p>
            <a:endParaRPr lang="en-GB" dirty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E53625-1A6D-4362-862D-C7A782580A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0" y="554355"/>
            <a:ext cx="4748126" cy="1411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7876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AE468A-B452-4353-B974-BC1E60D236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Where can we look for information?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98CCC43-E786-4C16-8CDE-42D9E1867A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407"/>
          <a:stretch/>
        </p:blipFill>
        <p:spPr>
          <a:xfrm>
            <a:off x="1143000" y="2317072"/>
            <a:ext cx="9872663" cy="3608246"/>
          </a:xfrm>
        </p:spPr>
      </p:pic>
    </p:spTree>
    <p:extLst>
      <p:ext uri="{BB962C8B-B14F-4D97-AF65-F5344CB8AC3E}">
        <p14:creationId xmlns:p14="http://schemas.microsoft.com/office/powerpoint/2010/main" val="591420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9209C-C2EE-4745-AEFA-E189327318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we collate information?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DD9668-C845-4F78-9CD2-96EAA5E56E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6717" y="2324628"/>
            <a:ext cx="7234500" cy="4038600"/>
          </a:xfr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EBCD0A2F-FDFC-4B0E-805B-99FBCEDC26A5}"/>
              </a:ext>
            </a:extLst>
          </p:cNvPr>
          <p:cNvCxnSpPr>
            <a:cxnSpLocks/>
          </p:cNvCxnSpPr>
          <p:nvPr/>
        </p:nvCxnSpPr>
        <p:spPr>
          <a:xfrm flipH="1">
            <a:off x="3275860" y="1584960"/>
            <a:ext cx="1286894" cy="38100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5F95ABF6-B677-4AFB-8363-EF0D9DE5C414}"/>
              </a:ext>
            </a:extLst>
          </p:cNvPr>
          <p:cNvSpPr txBox="1"/>
          <p:nvPr/>
        </p:nvSpPr>
        <p:spPr>
          <a:xfrm>
            <a:off x="970421" y="1955296"/>
            <a:ext cx="23054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accent1">
                    <a:lumMod val="75000"/>
                  </a:schemeClr>
                </a:solidFill>
              </a:rPr>
              <a:t>Collect and combine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90B996-1BBA-41A9-A015-26547D2EBBE2}"/>
              </a:ext>
            </a:extLst>
          </p:cNvPr>
          <p:cNvSpPr txBox="1"/>
          <p:nvPr/>
        </p:nvSpPr>
        <p:spPr>
          <a:xfrm>
            <a:off x="7121235" y="3429000"/>
            <a:ext cx="486864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These are examples of collated information</a:t>
            </a:r>
          </a:p>
          <a:p>
            <a:r>
              <a:rPr lang="en-GB" dirty="0"/>
              <a:t>about Harriet Tubman, who is a slave and </a:t>
            </a:r>
          </a:p>
          <a:p>
            <a:r>
              <a:rPr lang="en-GB" dirty="0"/>
              <a:t>a key historical figure. </a:t>
            </a:r>
          </a:p>
          <a:p>
            <a:endParaRPr lang="en-GB" dirty="0"/>
          </a:p>
          <a:p>
            <a:r>
              <a:rPr lang="en-GB" dirty="0"/>
              <a:t>The information has been sorted into </a:t>
            </a:r>
          </a:p>
          <a:p>
            <a:r>
              <a:rPr lang="en-GB" dirty="0"/>
              <a:t>categories.</a:t>
            </a:r>
          </a:p>
          <a:p>
            <a:endParaRPr lang="en-GB" dirty="0"/>
          </a:p>
          <a:p>
            <a:r>
              <a:rPr lang="en-GB" dirty="0"/>
              <a:t>Decide how you would like to collate your </a:t>
            </a:r>
          </a:p>
          <a:p>
            <a:r>
              <a:rPr lang="en-GB" dirty="0"/>
              <a:t>information. Either in a mind-map or in </a:t>
            </a:r>
          </a:p>
          <a:p>
            <a:r>
              <a:rPr lang="en-GB" dirty="0"/>
              <a:t>notes in categories.</a:t>
            </a:r>
          </a:p>
        </p:txBody>
      </p:sp>
    </p:spTree>
    <p:extLst>
      <p:ext uri="{BB962C8B-B14F-4D97-AF65-F5344CB8AC3E}">
        <p14:creationId xmlns:p14="http://schemas.microsoft.com/office/powerpoint/2010/main" val="567314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8E4E17-9C45-4B01-AE74-C58C4538E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David Attenborough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847BFF-5291-4319-B1F3-847073ABEC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4688" y="307253"/>
            <a:ext cx="4900612" cy="2769321"/>
          </a:xfrm>
          <a:prstGeom prst="rect">
            <a:avLst/>
          </a:prstGeom>
        </p:spPr>
      </p:pic>
      <p:pic>
        <p:nvPicPr>
          <p:cNvPr id="7" name="F6A61389-B3A8-4EAD-B678-0C38AB3AF6D5">
            <a:extLst>
              <a:ext uri="{FF2B5EF4-FFF2-40B4-BE49-F238E27FC236}">
                <a16:creationId xmlns:a16="http://schemas.microsoft.com/office/drawing/2014/main" id="{FC5F6F09-E941-45F8-B823-962E7AA032CF}"/>
              </a:ext>
            </a:extLst>
          </p:cNvPr>
          <p:cNvPicPr/>
          <p:nvPr/>
        </p:nvPicPr>
        <p:blipFill rotWithShape="1"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2" t="5019" r="3012" b="4326"/>
          <a:stretch>
            <a:fillRect/>
          </a:stretch>
        </p:blipFill>
        <p:spPr bwMode="auto">
          <a:xfrm>
            <a:off x="468923" y="2907323"/>
            <a:ext cx="6900986" cy="3470031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8A7B41B-9CCB-401B-9C79-09C7918C2D0A}"/>
              </a:ext>
            </a:extLst>
          </p:cNvPr>
          <p:cNvSpPr txBox="1"/>
          <p:nvPr/>
        </p:nvSpPr>
        <p:spPr>
          <a:xfrm>
            <a:off x="468923" y="1945141"/>
            <a:ext cx="55176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Below is a mind-map of my research of David Attenborough.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F9CF97-A59A-414D-BF15-1A3ACB0C85BC}"/>
              </a:ext>
            </a:extLst>
          </p:cNvPr>
          <p:cNvSpPr txBox="1"/>
          <p:nvPr/>
        </p:nvSpPr>
        <p:spPr>
          <a:xfrm>
            <a:off x="7806397" y="3172489"/>
            <a:ext cx="321212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You may wish to create a timeline of events too.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 am going to watch some of his documentaries over the weekend to find out some more information.</a:t>
            </a:r>
          </a:p>
        </p:txBody>
      </p:sp>
    </p:spTree>
    <p:extLst>
      <p:ext uri="{BB962C8B-B14F-4D97-AF65-F5344CB8AC3E}">
        <p14:creationId xmlns:p14="http://schemas.microsoft.com/office/powerpoint/2010/main" val="8025213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D0CBF9-F9BA-40DB-A80B-856D818A87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8769" y="609600"/>
            <a:ext cx="10119751" cy="1356360"/>
          </a:xfrm>
        </p:spPr>
        <p:txBody>
          <a:bodyPr/>
          <a:lstStyle/>
          <a:p>
            <a:r>
              <a:rPr lang="en-GB" dirty="0"/>
              <a:t>Timeline of David Attenborough’s life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AB14B6-2F24-4723-9DC1-431D19318A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769" y="1797695"/>
            <a:ext cx="5642707" cy="4739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096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53F2C-BEFA-4087-90FB-BD7B89137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0351" y="450947"/>
            <a:ext cx="9875520" cy="1356360"/>
          </a:xfrm>
        </p:spPr>
        <p:txBody>
          <a:bodyPr/>
          <a:lstStyle/>
          <a:p>
            <a:r>
              <a:rPr lang="en-GB" dirty="0"/>
              <a:t>Now it’s your turn to do some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D4F3A-B0EF-41E6-A057-A5CC13C859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0" y="1807307"/>
            <a:ext cx="9872871" cy="40386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Select your person of inspiration/influence or interest.</a:t>
            </a:r>
          </a:p>
          <a:p>
            <a:r>
              <a:rPr lang="en-GB" dirty="0"/>
              <a:t>Decide how you will collate the information you are gathering (either in a mind-map or organised note form).</a:t>
            </a:r>
          </a:p>
          <a:p>
            <a:r>
              <a:rPr lang="en-GB" dirty="0"/>
              <a:t>Use articles, documentaries, books, films and websites to find your information.</a:t>
            </a:r>
          </a:p>
          <a:p>
            <a:r>
              <a:rPr lang="en-GB" dirty="0"/>
              <a:t>You may want to organise the important dates of the persons life into a timeline once you’ve finished your fact finding.</a:t>
            </a:r>
          </a:p>
          <a:p>
            <a:r>
              <a:rPr lang="en-GB" dirty="0"/>
              <a:t>Please use the ‘facts and dates’ slide to guide you towards the information you need to find out for your biography.</a:t>
            </a:r>
          </a:p>
          <a:p>
            <a:r>
              <a:rPr lang="en-GB" dirty="0"/>
              <a:t>This research is not limited to the lesson, if you are going to watch a documentary or a film about your subject. Your research may span over the weekend.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2902242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Custom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1323</TotalTime>
  <Words>508</Words>
  <Application>Microsoft Office PowerPoint</Application>
  <PresentationFormat>Widescreen</PresentationFormat>
  <Paragraphs>61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Corbel</vt:lpstr>
      <vt:lpstr>Basis</vt:lpstr>
      <vt:lpstr>Office Theme</vt:lpstr>
      <vt:lpstr>LO: To gather research for your biography</vt:lpstr>
      <vt:lpstr>PowerPoint Presentation</vt:lpstr>
      <vt:lpstr>Starter </vt:lpstr>
      <vt:lpstr>You will be writing your biography about a person that inspires, influences or interests you.</vt:lpstr>
      <vt:lpstr>For the purpose of today’s lesson I’ve picked David Attenborough as the inspirational person I wish to focus on. </vt:lpstr>
      <vt:lpstr>PowerPoint Presentation</vt:lpstr>
      <vt:lpstr>Where can we look for information?</vt:lpstr>
      <vt:lpstr>How do we collate information?</vt:lpstr>
      <vt:lpstr>David Attenborough</vt:lpstr>
      <vt:lpstr>Timeline of David Attenborough’s life</vt:lpstr>
      <vt:lpstr>Now it’s your turn to do some research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gather research for your biography</dc:title>
  <dc:creator>Megan Frickleton</dc:creator>
  <cp:lastModifiedBy>Megan Frickleton</cp:lastModifiedBy>
  <cp:revision>9</cp:revision>
  <dcterms:created xsi:type="dcterms:W3CDTF">2021-01-19T14:51:42Z</dcterms:created>
  <dcterms:modified xsi:type="dcterms:W3CDTF">2021-01-20T12:55:21Z</dcterms:modified>
</cp:coreProperties>
</file>