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9807E7-F61A-57D4-F1DB-84381DF4F16C}" v="88" dt="2021-01-10T08:28:26.260"/>
    <p1510:client id="{F0B4DB17-06E5-8543-4DF2-2A35CD825381}" v="266" dt="2021-01-10T13:50:03.1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 Batten" userId="S::abatten@brixington.devon.sch.uk::59d8e321-2820-4e9e-ba33-4b0c5b77c093" providerId="AD" clId="Web-{F0B4DB17-06E5-8543-4DF2-2A35CD825381}"/>
    <pc:docChg chg="addSld delSld modSld">
      <pc:chgData name="Ang Batten" userId="S::abatten@brixington.devon.sch.uk::59d8e321-2820-4e9e-ba33-4b0c5b77c093" providerId="AD" clId="Web-{F0B4DB17-06E5-8543-4DF2-2A35CD825381}" dt="2021-01-10T13:50:03.112" v="254"/>
      <pc:docMkLst>
        <pc:docMk/>
      </pc:docMkLst>
      <pc:sldChg chg="addSp delSp modSp new">
        <pc:chgData name="Ang Batten" userId="S::abatten@brixington.devon.sch.uk::59d8e321-2820-4e9e-ba33-4b0c5b77c093" providerId="AD" clId="Web-{F0B4DB17-06E5-8543-4DF2-2A35CD825381}" dt="2021-01-10T13:47:31.867" v="85" actId="1076"/>
        <pc:sldMkLst>
          <pc:docMk/>
          <pc:sldMk cId="642265713" sldId="266"/>
        </pc:sldMkLst>
        <pc:spChg chg="mod">
          <ac:chgData name="Ang Batten" userId="S::abatten@brixington.devon.sch.uk::59d8e321-2820-4e9e-ba33-4b0c5b77c093" providerId="AD" clId="Web-{F0B4DB17-06E5-8543-4DF2-2A35CD825381}" dt="2021-01-10T13:45:34.698" v="33" actId="20577"/>
          <ac:spMkLst>
            <pc:docMk/>
            <pc:sldMk cId="642265713" sldId="266"/>
            <ac:spMk id="2" creationId="{7033409E-24B7-4E91-B053-BEF3CD97AB3F}"/>
          </ac:spMkLst>
        </pc:spChg>
        <pc:spChg chg="del">
          <ac:chgData name="Ang Batten" userId="S::abatten@brixington.devon.sch.uk::59d8e321-2820-4e9e-ba33-4b0c5b77c093" providerId="AD" clId="Web-{F0B4DB17-06E5-8543-4DF2-2A35CD825381}" dt="2021-01-10T13:45:02.118" v="9"/>
          <ac:spMkLst>
            <pc:docMk/>
            <pc:sldMk cId="642265713" sldId="266"/>
            <ac:spMk id="3" creationId="{C7890632-2489-40F6-93A8-287E610DD5F0}"/>
          </ac:spMkLst>
        </pc:spChg>
        <pc:spChg chg="add mod">
          <ac:chgData name="Ang Batten" userId="S::abatten@brixington.devon.sch.uk::59d8e321-2820-4e9e-ba33-4b0c5b77c093" providerId="AD" clId="Web-{F0B4DB17-06E5-8543-4DF2-2A35CD825381}" dt="2021-01-10T13:47:25.210" v="83" actId="1076"/>
          <ac:spMkLst>
            <pc:docMk/>
            <pc:sldMk cId="642265713" sldId="266"/>
            <ac:spMk id="5" creationId="{BBC041E9-409B-4C4C-9F07-7E81E47A781A}"/>
          </ac:spMkLst>
        </pc:spChg>
        <pc:spChg chg="add mod">
          <ac:chgData name="Ang Batten" userId="S::abatten@brixington.devon.sch.uk::59d8e321-2820-4e9e-ba33-4b0c5b77c093" providerId="AD" clId="Web-{F0B4DB17-06E5-8543-4DF2-2A35CD825381}" dt="2021-01-10T13:47:17.491" v="82" actId="1076"/>
          <ac:spMkLst>
            <pc:docMk/>
            <pc:sldMk cId="642265713" sldId="266"/>
            <ac:spMk id="6" creationId="{5AA6DB3A-1B70-4D49-B5BB-A893872D788E}"/>
          </ac:spMkLst>
        </pc:spChg>
        <pc:spChg chg="add mod">
          <ac:chgData name="Ang Batten" userId="S::abatten@brixington.devon.sch.uk::59d8e321-2820-4e9e-ba33-4b0c5b77c093" providerId="AD" clId="Web-{F0B4DB17-06E5-8543-4DF2-2A35CD825381}" dt="2021-01-10T13:47:31.867" v="85" actId="1076"/>
          <ac:spMkLst>
            <pc:docMk/>
            <pc:sldMk cId="642265713" sldId="266"/>
            <ac:spMk id="7" creationId="{D12AF84F-943F-4A35-9067-B18C6272B14A}"/>
          </ac:spMkLst>
        </pc:spChg>
        <pc:spChg chg="add mod">
          <ac:chgData name="Ang Batten" userId="S::abatten@brixington.devon.sch.uk::59d8e321-2820-4e9e-ba33-4b0c5b77c093" providerId="AD" clId="Web-{F0B4DB17-06E5-8543-4DF2-2A35CD825381}" dt="2021-01-10T13:47:27.382" v="84" actId="1076"/>
          <ac:spMkLst>
            <pc:docMk/>
            <pc:sldMk cId="642265713" sldId="266"/>
            <ac:spMk id="8" creationId="{A4442D4F-E195-44A3-995C-91E960C3AC64}"/>
          </ac:spMkLst>
        </pc:spChg>
        <pc:graphicFrameChg chg="add mod ord modGraphic">
          <ac:chgData name="Ang Batten" userId="S::abatten@brixington.devon.sch.uk::59d8e321-2820-4e9e-ba33-4b0c5b77c093" providerId="AD" clId="Web-{F0B4DB17-06E5-8543-4DF2-2A35CD825381}" dt="2021-01-10T13:47:15.053" v="81" actId="1076"/>
          <ac:graphicFrameMkLst>
            <pc:docMk/>
            <pc:sldMk cId="642265713" sldId="266"/>
            <ac:graphicFrameMk id="4" creationId="{75787737-4A28-44A8-9ABC-BAABE9BED32F}"/>
          </ac:graphicFrameMkLst>
        </pc:graphicFrameChg>
      </pc:sldChg>
      <pc:sldChg chg="addSp delSp modSp new del">
        <pc:chgData name="Ang Batten" userId="S::abatten@brixington.devon.sch.uk::59d8e321-2820-4e9e-ba33-4b0c5b77c093" providerId="AD" clId="Web-{F0B4DB17-06E5-8543-4DF2-2A35CD825381}" dt="2021-01-10T13:44:14.161" v="7"/>
        <pc:sldMkLst>
          <pc:docMk/>
          <pc:sldMk cId="1187862573" sldId="266"/>
        </pc:sldMkLst>
        <pc:spChg chg="del">
          <ac:chgData name="Ang Batten" userId="S::abatten@brixington.devon.sch.uk::59d8e321-2820-4e9e-ba33-4b0c5b77c093" providerId="AD" clId="Web-{F0B4DB17-06E5-8543-4DF2-2A35CD825381}" dt="2021-01-10T13:44:01.457" v="6"/>
          <ac:spMkLst>
            <pc:docMk/>
            <pc:sldMk cId="1187862573" sldId="266"/>
            <ac:spMk id="3" creationId="{D18A3D87-0696-45F6-BB11-50DBCA296887}"/>
          </ac:spMkLst>
        </pc:spChg>
        <pc:graphicFrameChg chg="add mod ord modGraphic">
          <ac:chgData name="Ang Batten" userId="S::abatten@brixington.devon.sch.uk::59d8e321-2820-4e9e-ba33-4b0c5b77c093" providerId="AD" clId="Web-{F0B4DB17-06E5-8543-4DF2-2A35CD825381}" dt="2021-01-10T13:44:01.457" v="6"/>
          <ac:graphicFrameMkLst>
            <pc:docMk/>
            <pc:sldMk cId="1187862573" sldId="266"/>
            <ac:graphicFrameMk id="4" creationId="{68ED26E6-8257-483F-854F-2BF63E994D0A}"/>
          </ac:graphicFrameMkLst>
        </pc:graphicFrameChg>
      </pc:sldChg>
      <pc:sldChg chg="addSp delSp modSp add del replId">
        <pc:chgData name="Ang Batten" userId="S::abatten@brixington.devon.sch.uk::59d8e321-2820-4e9e-ba33-4b0c5b77c093" providerId="AD" clId="Web-{F0B4DB17-06E5-8543-4DF2-2A35CD825381}" dt="2021-01-10T13:43:46.675" v="4"/>
        <pc:sldMkLst>
          <pc:docMk/>
          <pc:sldMk cId="2883047178" sldId="266"/>
        </pc:sldMkLst>
        <pc:spChg chg="del">
          <ac:chgData name="Ang Batten" userId="S::abatten@brixington.devon.sch.uk::59d8e321-2820-4e9e-ba33-4b0c5b77c093" providerId="AD" clId="Web-{F0B4DB17-06E5-8543-4DF2-2A35CD825381}" dt="2021-01-10T13:43:15.470" v="2"/>
          <ac:spMkLst>
            <pc:docMk/>
            <pc:sldMk cId="2883047178" sldId="266"/>
            <ac:spMk id="3" creationId="{00000000-0000-0000-0000-000000000000}"/>
          </ac:spMkLst>
        </pc:spChg>
        <pc:spChg chg="add mod">
          <ac:chgData name="Ang Batten" userId="S::abatten@brixington.devon.sch.uk::59d8e321-2820-4e9e-ba33-4b0c5b77c093" providerId="AD" clId="Web-{F0B4DB17-06E5-8543-4DF2-2A35CD825381}" dt="2021-01-10T13:43:37.362" v="3"/>
          <ac:spMkLst>
            <pc:docMk/>
            <pc:sldMk cId="2883047178" sldId="266"/>
            <ac:spMk id="7" creationId="{3FC3D09E-A5A9-4C12-8AC8-E081924D30C2}"/>
          </ac:spMkLst>
        </pc:spChg>
        <pc:graphicFrameChg chg="add del mod ord modGraphic">
          <ac:chgData name="Ang Batten" userId="S::abatten@brixington.devon.sch.uk::59d8e321-2820-4e9e-ba33-4b0c5b77c093" providerId="AD" clId="Web-{F0B4DB17-06E5-8543-4DF2-2A35CD825381}" dt="2021-01-10T13:43:37.362" v="3"/>
          <ac:graphicFrameMkLst>
            <pc:docMk/>
            <pc:sldMk cId="2883047178" sldId="266"/>
            <ac:graphicFrameMk id="5" creationId="{20AC912D-8A7C-43F9-BDAA-83B26B19907E}"/>
          </ac:graphicFrameMkLst>
        </pc:graphicFrameChg>
        <pc:picChg chg="del">
          <ac:chgData name="Ang Batten" userId="S::abatten@brixington.devon.sch.uk::59d8e321-2820-4e9e-ba33-4b0c5b77c093" providerId="AD" clId="Web-{F0B4DB17-06E5-8543-4DF2-2A35CD825381}" dt="2021-01-10T13:43:08.985" v="1"/>
          <ac:picMkLst>
            <pc:docMk/>
            <pc:sldMk cId="2883047178" sldId="266"/>
            <ac:picMk id="4" creationId="{00000000-0000-0000-0000-000000000000}"/>
          </ac:picMkLst>
        </pc:picChg>
      </pc:sldChg>
      <pc:sldChg chg="modSp add replId">
        <pc:chgData name="Ang Batten" userId="S::abatten@brixington.devon.sch.uk::59d8e321-2820-4e9e-ba33-4b0c5b77c093" providerId="AD" clId="Web-{F0B4DB17-06E5-8543-4DF2-2A35CD825381}" dt="2021-01-10T13:50:03.112" v="254"/>
        <pc:sldMkLst>
          <pc:docMk/>
          <pc:sldMk cId="712650797" sldId="267"/>
        </pc:sldMkLst>
        <pc:spChg chg="mod">
          <ac:chgData name="Ang Batten" userId="S::abatten@brixington.devon.sch.uk::59d8e321-2820-4e9e-ba33-4b0c5b77c093" providerId="AD" clId="Web-{F0B4DB17-06E5-8543-4DF2-2A35CD825381}" dt="2021-01-10T13:49:37.297" v="203" actId="1076"/>
          <ac:spMkLst>
            <pc:docMk/>
            <pc:sldMk cId="712650797" sldId="267"/>
            <ac:spMk id="5" creationId="{BBC041E9-409B-4C4C-9F07-7E81E47A781A}"/>
          </ac:spMkLst>
        </pc:spChg>
        <pc:spChg chg="mod">
          <ac:chgData name="Ang Batten" userId="S::abatten@brixington.devon.sch.uk::59d8e321-2820-4e9e-ba33-4b0c5b77c093" providerId="AD" clId="Web-{F0B4DB17-06E5-8543-4DF2-2A35CD825381}" dt="2021-01-10T13:48:47.778" v="171" actId="1076"/>
          <ac:spMkLst>
            <pc:docMk/>
            <pc:sldMk cId="712650797" sldId="267"/>
            <ac:spMk id="6" creationId="{5AA6DB3A-1B70-4D49-B5BB-A893872D788E}"/>
          </ac:spMkLst>
        </pc:spChg>
        <pc:spChg chg="mod">
          <ac:chgData name="Ang Batten" userId="S::abatten@brixington.devon.sch.uk::59d8e321-2820-4e9e-ba33-4b0c5b77c093" providerId="AD" clId="Web-{F0B4DB17-06E5-8543-4DF2-2A35CD825381}" dt="2021-01-10T13:49:56.595" v="246" actId="14100"/>
          <ac:spMkLst>
            <pc:docMk/>
            <pc:sldMk cId="712650797" sldId="267"/>
            <ac:spMk id="7" creationId="{D12AF84F-943F-4A35-9067-B18C6272B14A}"/>
          </ac:spMkLst>
        </pc:spChg>
        <pc:spChg chg="mod">
          <ac:chgData name="Ang Batten" userId="S::abatten@brixington.devon.sch.uk::59d8e321-2820-4e9e-ba33-4b0c5b77c093" providerId="AD" clId="Web-{F0B4DB17-06E5-8543-4DF2-2A35CD825381}" dt="2021-01-10T13:49:04.826" v="197" actId="14100"/>
          <ac:spMkLst>
            <pc:docMk/>
            <pc:sldMk cId="712650797" sldId="267"/>
            <ac:spMk id="8" creationId="{A4442D4F-E195-44A3-995C-91E960C3AC64}"/>
          </ac:spMkLst>
        </pc:spChg>
        <pc:graphicFrameChg chg="mod modGraphic">
          <ac:chgData name="Ang Batten" userId="S::abatten@brixington.devon.sch.uk::59d8e321-2820-4e9e-ba33-4b0c5b77c093" providerId="AD" clId="Web-{F0B4DB17-06E5-8543-4DF2-2A35CD825381}" dt="2021-01-10T13:50:03.112" v="254"/>
          <ac:graphicFrameMkLst>
            <pc:docMk/>
            <pc:sldMk cId="712650797" sldId="267"/>
            <ac:graphicFrameMk id="4" creationId="{75787737-4A28-44A8-9ABC-BAABE9BED32F}"/>
          </ac:graphicFrameMkLst>
        </pc:graphicFrameChg>
      </pc:sldChg>
      <pc:sldChg chg="new del">
        <pc:chgData name="Ang Batten" userId="S::abatten@brixington.devon.sch.uk::59d8e321-2820-4e9e-ba33-4b0c5b77c093" providerId="AD" clId="Web-{F0B4DB17-06E5-8543-4DF2-2A35CD825381}" dt="2021-01-10T13:47:42.727" v="87"/>
        <pc:sldMkLst>
          <pc:docMk/>
          <pc:sldMk cId="3140213193" sldId="267"/>
        </pc:sldMkLst>
      </pc:sldChg>
    </pc:docChg>
  </pc:docChgLst>
  <pc:docChgLst>
    <pc:chgData name="Ang Batten" userId="S::abatten@brixington.devon.sch.uk::59d8e321-2820-4e9e-ba33-4b0c5b77c093" providerId="AD" clId="Web-{D49807E7-F61A-57D4-F1DB-84381DF4F16C}"/>
    <pc:docChg chg="modSld">
      <pc:chgData name="Ang Batten" userId="S::abatten@brixington.devon.sch.uk::59d8e321-2820-4e9e-ba33-4b0c5b77c093" providerId="AD" clId="Web-{D49807E7-F61A-57D4-F1DB-84381DF4F16C}" dt="2021-01-10T08:28:26.260" v="86" actId="1076"/>
      <pc:docMkLst>
        <pc:docMk/>
      </pc:docMkLst>
      <pc:sldChg chg="addSp modSp mod setBg">
        <pc:chgData name="Ang Batten" userId="S::abatten@brixington.devon.sch.uk::59d8e321-2820-4e9e-ba33-4b0c5b77c093" providerId="AD" clId="Web-{D49807E7-F61A-57D4-F1DB-84381DF4F16C}" dt="2021-01-10T08:28:26.260" v="86" actId="1076"/>
        <pc:sldMkLst>
          <pc:docMk/>
          <pc:sldMk cId="3234866822" sldId="264"/>
        </pc:sldMkLst>
        <pc:spChg chg="mod">
          <ac:chgData name="Ang Batten" userId="S::abatten@brixington.devon.sch.uk::59d8e321-2820-4e9e-ba33-4b0c5b77c093" providerId="AD" clId="Web-{D49807E7-F61A-57D4-F1DB-84381DF4F16C}" dt="2021-01-10T08:27:03.041" v="3"/>
          <ac:spMkLst>
            <pc:docMk/>
            <pc:sldMk cId="3234866822" sldId="264"/>
            <ac:spMk id="2" creationId="{00000000-0000-0000-0000-000000000000}"/>
          </ac:spMkLst>
        </pc:spChg>
        <pc:spChg chg="mod">
          <ac:chgData name="Ang Batten" userId="S::abatten@brixington.devon.sch.uk::59d8e321-2820-4e9e-ba33-4b0c5b77c093" providerId="AD" clId="Web-{D49807E7-F61A-57D4-F1DB-84381DF4F16C}" dt="2021-01-10T08:27:03.041" v="3"/>
          <ac:spMkLst>
            <pc:docMk/>
            <pc:sldMk cId="3234866822" sldId="264"/>
            <ac:spMk id="3" creationId="{00000000-0000-0000-0000-000000000000}"/>
          </ac:spMkLst>
        </pc:spChg>
        <pc:spChg chg="add mod">
          <ac:chgData name="Ang Batten" userId="S::abatten@brixington.devon.sch.uk::59d8e321-2820-4e9e-ba33-4b0c5b77c093" providerId="AD" clId="Web-{D49807E7-F61A-57D4-F1DB-84381DF4F16C}" dt="2021-01-10T08:28:20.822" v="85" actId="1076"/>
          <ac:spMkLst>
            <pc:docMk/>
            <pc:sldMk cId="3234866822" sldId="264"/>
            <ac:spMk id="5" creationId="{43910410-A2EB-43B0-AB54-CAE972971CC6}"/>
          </ac:spMkLst>
        </pc:spChg>
        <pc:spChg chg="add">
          <ac:chgData name="Ang Batten" userId="S::abatten@brixington.devon.sch.uk::59d8e321-2820-4e9e-ba33-4b0c5b77c093" providerId="AD" clId="Web-{D49807E7-F61A-57D4-F1DB-84381DF4F16C}" dt="2021-01-10T08:27:03.041" v="3"/>
          <ac:spMkLst>
            <pc:docMk/>
            <pc:sldMk cId="3234866822" sldId="264"/>
            <ac:spMk id="9" creationId="{658368D8-D75D-4823-A7A0-A59C08C6FE28}"/>
          </ac:spMkLst>
        </pc:spChg>
        <pc:spChg chg="add">
          <ac:chgData name="Ang Batten" userId="S::abatten@brixington.devon.sch.uk::59d8e321-2820-4e9e-ba33-4b0c5b77c093" providerId="AD" clId="Web-{D49807E7-F61A-57D4-F1DB-84381DF4F16C}" dt="2021-01-10T08:27:03.041" v="3"/>
          <ac:spMkLst>
            <pc:docMk/>
            <pc:sldMk cId="3234866822" sldId="264"/>
            <ac:spMk id="11" creationId="{B91CB0D8-FCC7-402D-A22B-47D345BDCB2C}"/>
          </ac:spMkLst>
        </pc:spChg>
        <pc:spChg chg="add">
          <ac:chgData name="Ang Batten" userId="S::abatten@brixington.devon.sch.uk::59d8e321-2820-4e9e-ba33-4b0c5b77c093" providerId="AD" clId="Web-{D49807E7-F61A-57D4-F1DB-84381DF4F16C}" dt="2021-01-10T08:27:03.041" v="3"/>
          <ac:spMkLst>
            <pc:docMk/>
            <pc:sldMk cId="3234866822" sldId="264"/>
            <ac:spMk id="13" creationId="{AF5F0A42-AA4F-47C8-BF18-C22FD12B4C42}"/>
          </ac:spMkLst>
        </pc:spChg>
        <pc:spChg chg="add">
          <ac:chgData name="Ang Batten" userId="S::abatten@brixington.devon.sch.uk::59d8e321-2820-4e9e-ba33-4b0c5b77c093" providerId="AD" clId="Web-{D49807E7-F61A-57D4-F1DB-84381DF4F16C}" dt="2021-01-10T08:27:03.041" v="3"/>
          <ac:spMkLst>
            <pc:docMk/>
            <pc:sldMk cId="3234866822" sldId="264"/>
            <ac:spMk id="15" creationId="{052B1A1D-D947-43CC-882E-78CECF8D1E6C}"/>
          </ac:spMkLst>
        </pc:spChg>
        <pc:picChg chg="add mod">
          <ac:chgData name="Ang Batten" userId="S::abatten@brixington.devon.sch.uk::59d8e321-2820-4e9e-ba33-4b0c5b77c093" providerId="AD" clId="Web-{D49807E7-F61A-57D4-F1DB-84381DF4F16C}" dt="2021-01-10T08:28:26.260" v="86" actId="1076"/>
          <ac:picMkLst>
            <pc:docMk/>
            <pc:sldMk cId="3234866822" sldId="264"/>
            <ac:picMk id="4" creationId="{8340B228-DF8C-4698-BBA3-413930B422CD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3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5" y="3129280"/>
            <a:ext cx="34010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799"/>
            <a:ext cx="8825658" cy="3640667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0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2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ea typeface="+mj-ea"/>
                <a:cs typeface="+mj-cs"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5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4"/>
          <a:stretch/>
        </p:blipFill>
        <p:spPr>
          <a:xfrm>
            <a:off x="0" y="2669685"/>
            <a:ext cx="403566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5">
                  <a:alpha val="7000"/>
                </a:schemeClr>
              </a:gs>
              <a:gs pos="69000">
                <a:schemeClr val="accent5">
                  <a:alpha val="0"/>
                </a:schemeClr>
              </a:gs>
              <a:gs pos="36000">
                <a:schemeClr val="accent5"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1/10/2021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60000"/>
            <a:lumOff val="4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5400" u="sng" dirty="0">
                <a:latin typeface="XCCW Joined 14a" panose="03050602040000000000" pitchFamily="66" charset="0"/>
              </a:rPr>
              <a:t>Monday 11</a:t>
            </a:r>
            <a:r>
              <a:rPr lang="en-GB" sz="5400" u="sng" baseline="30000" dirty="0">
                <a:latin typeface="XCCW Joined 14a" panose="03050602040000000000" pitchFamily="66" charset="0"/>
              </a:rPr>
              <a:t>th</a:t>
            </a:r>
            <a:r>
              <a:rPr lang="en-GB" sz="5400" u="sng" dirty="0">
                <a:latin typeface="XCCW Joined 14a" panose="03050602040000000000" pitchFamily="66" charset="0"/>
              </a:rPr>
              <a:t> January</a:t>
            </a:r>
            <a:br>
              <a:rPr lang="en-GB" sz="5400" u="sng" dirty="0">
                <a:latin typeface="XCCW Joined 14a" panose="03050602040000000000" pitchFamily="66" charset="0"/>
              </a:rPr>
            </a:br>
            <a:br>
              <a:rPr lang="en-GB" sz="5400" dirty="0">
                <a:latin typeface="XCCW Joined 14a" panose="03050602040000000000" pitchFamily="66" charset="0"/>
              </a:rPr>
            </a:br>
            <a:r>
              <a:rPr lang="en-GB" dirty="0">
                <a:latin typeface="XCCW Joined 14a" panose="03050602040000000000" pitchFamily="66" charset="0"/>
              </a:rPr>
              <a:t>LO: to multiply 2 digits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849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journey so far……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366982"/>
            <a:ext cx="8946541" cy="488141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sz="4000" dirty="0"/>
              <a:t> knowing our x tables </a:t>
            </a:r>
            <a:r>
              <a:rPr lang="en-GB" sz="4000" dirty="0" err="1"/>
              <a:t>eg</a:t>
            </a:r>
            <a:r>
              <a:rPr lang="en-GB" sz="4000" dirty="0"/>
              <a:t> 3x 4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4000" dirty="0"/>
              <a:t> using our x table facts to work out multiples of 10, 100, 1000 </a:t>
            </a:r>
            <a:r>
              <a:rPr lang="en-GB" sz="4000" dirty="0" err="1"/>
              <a:t>eg</a:t>
            </a:r>
            <a:r>
              <a:rPr lang="en-GB" sz="4000"/>
              <a:t> 30x4, 300x 4, 3000 x 4</a:t>
            </a:r>
            <a:endParaRPr lang="en-GB" sz="4000" dirty="0"/>
          </a:p>
          <a:p>
            <a:pPr>
              <a:buFont typeface="Wingdings" panose="05000000000000000000" pitchFamily="2" charset="2"/>
              <a:buChar char="ü"/>
            </a:pPr>
            <a:r>
              <a:rPr lang="en-GB" sz="4000" dirty="0"/>
              <a:t> partitioning 2/3/4 digit numbers and multiplying by 1 digit numbers </a:t>
            </a:r>
          </a:p>
        </p:txBody>
      </p:sp>
    </p:spTree>
    <p:extLst>
      <p:ext uri="{BB962C8B-B14F-4D97-AF65-F5344CB8AC3E}">
        <p14:creationId xmlns:p14="http://schemas.microsoft.com/office/powerpoint/2010/main" val="2482969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745" y="112852"/>
            <a:ext cx="8324417" cy="5825986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2683368" y="112852"/>
            <a:ext cx="2826327" cy="1625600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What will the length of the new supermarket be?</a:t>
            </a:r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ounded Rectangular Callout 8"/>
          <p:cNvSpPr/>
          <p:nvPr/>
        </p:nvSpPr>
        <p:spPr>
          <a:xfrm>
            <a:off x="9217891" y="586381"/>
            <a:ext cx="2641600" cy="1537983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What will the width of the supermarket be?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6363855" y="5019828"/>
            <a:ext cx="5283200" cy="1611881"/>
          </a:xfrm>
          <a:prstGeom prst="wedgeRoundRect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Can you remember how to find the area?</a:t>
            </a:r>
          </a:p>
          <a:p>
            <a:pPr algn="ctr"/>
            <a:r>
              <a:rPr lang="en-GB" dirty="0"/>
              <a:t>What will the calculation be?</a:t>
            </a:r>
          </a:p>
        </p:txBody>
      </p:sp>
    </p:spTree>
    <p:extLst>
      <p:ext uri="{BB962C8B-B14F-4D97-AF65-F5344CB8AC3E}">
        <p14:creationId xmlns:p14="http://schemas.microsoft.com/office/powerpoint/2010/main" val="7296498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837" y="504824"/>
            <a:ext cx="10166049" cy="37069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2175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012" y="1447800"/>
            <a:ext cx="10261442" cy="389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197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5309" y="1756353"/>
            <a:ext cx="5762625" cy="46767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477" y="148712"/>
            <a:ext cx="5838825" cy="3867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5389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591127" y="840509"/>
            <a:ext cx="10584873" cy="546792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/>
              <a:t>Craft section 30mx20m= 600m²</a:t>
            </a:r>
          </a:p>
          <a:p>
            <a:pPr algn="ctr"/>
            <a:r>
              <a:rPr lang="en-GB" sz="3600" dirty="0"/>
              <a:t>Bike section 7mx20m= 140m²</a:t>
            </a:r>
          </a:p>
          <a:p>
            <a:pPr algn="ctr"/>
            <a:r>
              <a:rPr lang="en-GB" sz="3600" dirty="0"/>
              <a:t>Toy section 3mx30m= 90m²</a:t>
            </a:r>
          </a:p>
          <a:p>
            <a:pPr algn="ctr"/>
            <a:r>
              <a:rPr lang="en-GB" sz="3600" dirty="0"/>
              <a:t>Board section 3mx7m=21m²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/>
              <a:t>600+140+90+21= 851m²</a:t>
            </a:r>
          </a:p>
          <a:p>
            <a:pPr algn="ctr"/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895405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744" y="416444"/>
            <a:ext cx="9559637" cy="548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518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491" y="497569"/>
            <a:ext cx="9042400" cy="540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7728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3409E-24B7-4E91-B053-BEF3CD97A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 out a grid like this one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5787737-4A28-44A8-9ABC-BAABE9BED3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1028630"/>
              </p:ext>
            </p:extLst>
          </p:nvPr>
        </p:nvGraphicFramePr>
        <p:xfrm>
          <a:off x="2436813" y="2370138"/>
          <a:ext cx="9029699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73575">
                  <a:extLst>
                    <a:ext uri="{9D8B030D-6E8A-4147-A177-3AD203B41FA5}">
                      <a16:colId xmlns:a16="http://schemas.microsoft.com/office/drawing/2014/main" val="2538587197"/>
                    </a:ext>
                  </a:extLst>
                </a:gridCol>
                <a:gridCol w="4556124">
                  <a:extLst>
                    <a:ext uri="{9D8B030D-6E8A-4147-A177-3AD203B41FA5}">
                      <a16:colId xmlns:a16="http://schemas.microsoft.com/office/drawing/2014/main" val="696654114"/>
                    </a:ext>
                  </a:extLst>
                </a:gridCol>
              </a:tblGrid>
              <a:tr h="889000">
                <a:tc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7773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020907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BC041E9-409B-4C4C-9F07-7E81E47A781A}"/>
              </a:ext>
            </a:extLst>
          </p:cNvPr>
          <p:cNvSpPr txBox="1"/>
          <p:nvPr/>
        </p:nvSpPr>
        <p:spPr>
          <a:xfrm>
            <a:off x="4279901" y="1718734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200" dirty="0"/>
              <a:t>40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A6DB3A-1B70-4D49-B5BB-A893872D788E}"/>
              </a:ext>
            </a:extLst>
          </p:cNvPr>
          <p:cNvSpPr txBox="1"/>
          <p:nvPr/>
        </p:nvSpPr>
        <p:spPr>
          <a:xfrm>
            <a:off x="8904817" y="1845733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200" dirty="0"/>
              <a:t>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2AF84F-943F-4A35-9067-B18C6272B14A}"/>
              </a:ext>
            </a:extLst>
          </p:cNvPr>
          <p:cNvSpPr txBox="1"/>
          <p:nvPr/>
        </p:nvSpPr>
        <p:spPr>
          <a:xfrm>
            <a:off x="1771650" y="3433233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200" dirty="0"/>
              <a:t>7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442D4F-E195-44A3-995C-91E960C3AC64}"/>
              </a:ext>
            </a:extLst>
          </p:cNvPr>
          <p:cNvSpPr txBox="1"/>
          <p:nvPr/>
        </p:nvSpPr>
        <p:spPr>
          <a:xfrm>
            <a:off x="1528233" y="2438399"/>
            <a:ext cx="2743200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3200" dirty="0"/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642265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3409E-24B7-4E91-B053-BEF3CD97A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 out a grid like this one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75787737-4A28-44A8-9ABC-BAABE9BED3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2797678"/>
              </p:ext>
            </p:extLst>
          </p:nvPr>
        </p:nvGraphicFramePr>
        <p:xfrm>
          <a:off x="4045480" y="2539471"/>
          <a:ext cx="6521449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>
                  <a:extLst>
                    <a:ext uri="{9D8B030D-6E8A-4147-A177-3AD203B41FA5}">
                      <a16:colId xmlns:a16="http://schemas.microsoft.com/office/drawing/2014/main" val="2538587197"/>
                    </a:ext>
                  </a:extLst>
                </a:gridCol>
                <a:gridCol w="3092449">
                  <a:extLst>
                    <a:ext uri="{9D8B030D-6E8A-4147-A177-3AD203B41FA5}">
                      <a16:colId xmlns:a16="http://schemas.microsoft.com/office/drawing/2014/main" val="696654114"/>
                    </a:ext>
                  </a:extLst>
                </a:gridCol>
              </a:tblGrid>
              <a:tr h="889000">
                <a:tc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7773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  <a:p>
                      <a:pPr lvl="0"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020907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BC041E9-409B-4C4C-9F07-7E81E47A781A}"/>
              </a:ext>
            </a:extLst>
          </p:cNvPr>
          <p:cNvSpPr txBox="1"/>
          <p:nvPr/>
        </p:nvSpPr>
        <p:spPr>
          <a:xfrm>
            <a:off x="3443817" y="1464734"/>
            <a:ext cx="45847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/>
              <a:t>The 10's from your </a:t>
            </a:r>
            <a:endParaRPr lang="en-US"/>
          </a:p>
          <a:p>
            <a:r>
              <a:rPr lang="en-GB" sz="3200" dirty="0"/>
              <a:t>first number </a:t>
            </a:r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A6DB3A-1B70-4D49-B5BB-A893872D788E}"/>
              </a:ext>
            </a:extLst>
          </p:cNvPr>
          <p:cNvSpPr txBox="1"/>
          <p:nvPr/>
        </p:nvSpPr>
        <p:spPr>
          <a:xfrm>
            <a:off x="7550151" y="1295400"/>
            <a:ext cx="4246033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/>
              <a:t>The ones from </a:t>
            </a:r>
            <a:endParaRPr lang="en-US" dirty="0"/>
          </a:p>
          <a:p>
            <a:r>
              <a:rPr lang="en-GB" sz="3200" dirty="0"/>
              <a:t>your first number</a:t>
            </a:r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2AF84F-943F-4A35-9067-B18C6272B14A}"/>
              </a:ext>
            </a:extLst>
          </p:cNvPr>
          <p:cNvSpPr txBox="1"/>
          <p:nvPr/>
        </p:nvSpPr>
        <p:spPr>
          <a:xfrm>
            <a:off x="-6350" y="3687233"/>
            <a:ext cx="391795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/>
              <a:t>The ones from your second number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4442D4F-E195-44A3-995C-91E960C3AC64}"/>
              </a:ext>
            </a:extLst>
          </p:cNvPr>
          <p:cNvSpPr txBox="1"/>
          <p:nvPr/>
        </p:nvSpPr>
        <p:spPr>
          <a:xfrm>
            <a:off x="67733" y="2438399"/>
            <a:ext cx="4203700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dirty="0"/>
              <a:t>The 10's from your second number</a:t>
            </a:r>
          </a:p>
        </p:txBody>
      </p:sp>
    </p:spTree>
    <p:extLst>
      <p:ext uri="{BB962C8B-B14F-4D97-AF65-F5344CB8AC3E}">
        <p14:creationId xmlns:p14="http://schemas.microsoft.com/office/powerpoint/2010/main" val="712650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91000"/>
                <a:satMod val="164000"/>
                <a:lumMod val="74000"/>
              </a:schemeClr>
              <a:schemeClr val="bg2">
                <a:hueMod val="124000"/>
                <a:satMod val="140000"/>
                <a:lumMod val="14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855" y="1447799"/>
            <a:ext cx="3108626" cy="1444752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200"/>
              <a:t>Complete the tasks on the website</a:t>
            </a:r>
          </a:p>
        </p:txBody>
      </p:sp>
      <p:sp>
        <p:nvSpPr>
          <p:cNvPr id="9" name="Freeform 11">
            <a:extLst>
              <a:ext uri="{FF2B5EF4-FFF2-40B4-BE49-F238E27FC236}">
                <a16:creationId xmlns:a16="http://schemas.microsoft.com/office/drawing/2014/main" id="{658368D8-D75D-4823-A7A0-A59C08C6F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4811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91CB0D8-FCC7-402D-A22B-47D345BDCB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5">
            <a:extLst>
              <a:ext uri="{FF2B5EF4-FFF2-40B4-BE49-F238E27FC236}">
                <a16:creationId xmlns:a16="http://schemas.microsoft.com/office/drawing/2014/main" id="{AF5F0A42-AA4F-47C8-BF18-C22FD12B4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1404667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52B1A1D-D947-43CC-882E-78CECF8D1E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855" y="3072385"/>
            <a:ext cx="3108057" cy="2947415"/>
          </a:xfrm>
        </p:spPr>
        <p:txBody>
          <a:bodyPr>
            <a:normAutofit/>
          </a:bodyPr>
          <a:lstStyle/>
          <a:p>
            <a:r>
              <a:rPr lang="en-GB" sz="1400"/>
              <a:t>Let your teacher know if you have found anything hard today </a:t>
            </a:r>
          </a:p>
        </p:txBody>
      </p:sp>
      <p:pic>
        <p:nvPicPr>
          <p:cNvPr id="4" name="Picture 4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8340B228-DF8C-4698-BBA3-413930B422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8618" y="2078186"/>
            <a:ext cx="6495847" cy="3946226"/>
          </a:xfrm>
          <a:prstGeom prst="rect">
            <a:avLst/>
          </a:prstGeom>
          <a:effectLst/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3910410-A2EB-43B0-AB54-CAE972971CC6}"/>
              </a:ext>
            </a:extLst>
          </p:cNvPr>
          <p:cNvSpPr txBox="1">
            <a:spLocks/>
          </p:cNvSpPr>
          <p:nvPr/>
        </p:nvSpPr>
        <p:spPr>
          <a:xfrm>
            <a:off x="4690922" y="309033"/>
            <a:ext cx="5045376" cy="14447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</a:rPr>
              <a:t>Once you have completed the tasks; have a go at this...</a:t>
            </a:r>
          </a:p>
        </p:txBody>
      </p:sp>
    </p:spTree>
    <p:extLst>
      <p:ext uri="{BB962C8B-B14F-4D97-AF65-F5344CB8AC3E}">
        <p14:creationId xmlns:p14="http://schemas.microsoft.com/office/powerpoint/2010/main" val="32348668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EC76B5"/>
      </a:hlink>
      <a:folHlink>
        <a:srgbClr val="E8ACC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A207AED3-9ABC-4A18-9978-A59B65688B1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572</TotalTime>
  <Words>124</Words>
  <Application>Microsoft Office PowerPoint</Application>
  <PresentationFormat>Widescreen</PresentationFormat>
  <Paragraphs>17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Ion</vt:lpstr>
      <vt:lpstr>Monday 11th January  LO: to multiply 2 digits</vt:lpstr>
      <vt:lpstr>Our journey so far……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Draw out a grid like this one</vt:lpstr>
      <vt:lpstr>Draw out a grid like this one</vt:lpstr>
      <vt:lpstr>Complete the tasks on the website</vt:lpstr>
    </vt:vector>
  </TitlesOfParts>
  <Company>First Federation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11th January  LO: to multiply 2 digits</dc:title>
  <dc:creator>Ang Batten</dc:creator>
  <cp:lastModifiedBy>Ang Batten</cp:lastModifiedBy>
  <cp:revision>58</cp:revision>
  <dcterms:created xsi:type="dcterms:W3CDTF">2021-01-07T10:25:06Z</dcterms:created>
  <dcterms:modified xsi:type="dcterms:W3CDTF">2021-01-10T13:50:13Z</dcterms:modified>
</cp:coreProperties>
</file>