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1800" b="1" dirty="0">
              <a:latin typeface="Century Gothic" panose="020B0502020202020204" pitchFamily="34" charset="0"/>
            </a:rPr>
            <a:t>c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co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 err="1">
              <a:latin typeface="Century Gothic" panose="020B0502020202020204" pitchFamily="34" charset="0"/>
            </a:rPr>
            <a:t>coi</a:t>
          </a:r>
          <a:endParaRPr lang="en-GB" sz="40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2B403570-3B30-0F42-9742-DFA9ECB51288}">
      <dgm:prSet custT="1"/>
      <dgm:spPr/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coil</a:t>
          </a:r>
        </a:p>
      </dgm:t>
    </dgm:pt>
    <dgm:pt modelId="{F3533186-7CBC-1F49-94F5-082F5A0E27FD}" type="sibTrans" cxnId="{DE6D0AFC-22F3-9140-A240-B597F390D914}">
      <dgm:prSet/>
      <dgm:spPr/>
      <dgm:t>
        <a:bodyPr/>
        <a:lstStyle/>
        <a:p>
          <a:endParaRPr lang="en-GB"/>
        </a:p>
      </dgm:t>
    </dgm:pt>
    <dgm:pt modelId="{F499DA8E-CEFB-6245-A8B9-5E27FD10B869}" type="parTrans" cxnId="{DE6D0AFC-22F3-9140-A240-B597F390D91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14632FF-8ABE-7F4D-B085-8B95D2A32EEC}" type="pres">
      <dgm:prSet presAssocID="{2B403570-3B30-0F42-9742-DFA9ECB51288}" presName="Name8" presStyleCnt="0"/>
      <dgm:spPr/>
    </dgm:pt>
    <dgm:pt modelId="{A0ECBBFC-7E7C-5C4D-B59E-0CDCB137FECA}" type="pres">
      <dgm:prSet presAssocID="{2B403570-3B30-0F42-9742-DFA9ECB51288}" presName="level" presStyleLbl="node1" presStyleIdx="3" presStyleCnt="4" custLinFactNeighborX="424">
        <dgm:presLayoutVars>
          <dgm:chMax val="1"/>
          <dgm:bulletEnabled val="1"/>
        </dgm:presLayoutVars>
      </dgm:prSet>
      <dgm:spPr/>
    </dgm:pt>
    <dgm:pt modelId="{C0E1A4C8-00EB-6244-83D9-2FB8191B9052}" type="pres">
      <dgm:prSet presAssocID="{2B403570-3B30-0F42-9742-DFA9ECB5128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CBB64F0B-6C2A-9C49-B055-A4EFDF4F11C7}" type="presOf" srcId="{2B403570-3B30-0F42-9742-DFA9ECB51288}" destId="{A0ECBBFC-7E7C-5C4D-B59E-0CDCB137FECA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D9620DA7-5AD4-4843-9730-37905E936D4F}" type="presOf" srcId="{2B403570-3B30-0F42-9742-DFA9ECB51288}" destId="{C0E1A4C8-00EB-6244-83D9-2FB8191B9052}" srcOrd="1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DE6D0AFC-22F3-9140-A240-B597F390D914}" srcId="{AC90243A-5B0F-6048-8DC0-08EA08815F73}" destId="{2B403570-3B30-0F42-9742-DFA9ECB51288}" srcOrd="3" destOrd="0" parTransId="{F499DA8E-CEFB-6245-A8B9-5E27FD10B869}" sibTransId="{F3533186-7CBC-1F49-94F5-082F5A0E27FD}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7BF3FF61-883C-DC46-988D-4DB7EBE30CD3}" type="presParOf" srcId="{DC4271CA-3038-944D-8153-DBE8ABC45EC4}" destId="{114632FF-8ABE-7F4D-B085-8B95D2A32EEC}" srcOrd="3" destOrd="0" presId="urn:microsoft.com/office/officeart/2005/8/layout/pyramid1"/>
    <dgm:cxn modelId="{8A3CFC49-94FC-A543-94DD-C180072B6412}" type="presParOf" srcId="{114632FF-8ABE-7F4D-B085-8B95D2A32EEC}" destId="{A0ECBBFC-7E7C-5C4D-B59E-0CDCB137FECA}" srcOrd="0" destOrd="0" presId="urn:microsoft.com/office/officeart/2005/8/layout/pyramid1"/>
    <dgm:cxn modelId="{07CC7AF0-5769-CB49-9442-EE4F3F2B55AE}" type="presParOf" srcId="{114632FF-8ABE-7F4D-B085-8B95D2A32EEC}" destId="{C0E1A4C8-00EB-6244-83D9-2FB8191B9052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D1BD5B3B-F05B-394F-BC75-8EF387F8402F}">
      <dgm:prSet/>
      <dgm:spPr/>
      <dgm:t>
        <a:bodyPr/>
        <a:lstStyle/>
        <a:p>
          <a:endParaRPr lang="en-GB"/>
        </a:p>
      </dgm:t>
    </dgm:pt>
    <dgm:pt modelId="{46D61948-9289-034F-A8E8-24E82F7F8AB0}" type="parTrans" cxnId="{C0F83349-2DEB-0545-83E6-0946C99615E5}">
      <dgm:prSet/>
      <dgm:spPr/>
      <dgm:t>
        <a:bodyPr/>
        <a:lstStyle/>
        <a:p>
          <a:endParaRPr lang="en-GB"/>
        </a:p>
      </dgm:t>
    </dgm:pt>
    <dgm:pt modelId="{3609E9D4-4CC7-C94D-8E80-3294E9921475}" type="sibTrans" cxnId="{C0F83349-2DEB-0545-83E6-0946C99615E5}">
      <dgm:prSet/>
      <dgm:spPr/>
      <dgm:t>
        <a:bodyPr/>
        <a:lstStyle/>
        <a:p>
          <a:endParaRPr lang="en-GB"/>
        </a:p>
      </dgm:t>
    </dgm:pt>
    <dgm:pt modelId="{A9D1559B-C82D-344C-A3A3-116D9C4BC885}">
      <dgm:prSet/>
      <dgm:spPr/>
      <dgm:t>
        <a:bodyPr/>
        <a:lstStyle/>
        <a:p>
          <a:endParaRPr lang="en-GB"/>
        </a:p>
      </dgm:t>
    </dgm:pt>
    <dgm:pt modelId="{3A16622C-9248-7A41-94F3-1E6C0881823D}" type="parTrans" cxnId="{363B9D32-C757-0C44-A299-17D3EA1999AB}">
      <dgm:prSet/>
      <dgm:spPr/>
      <dgm:t>
        <a:bodyPr/>
        <a:lstStyle/>
        <a:p>
          <a:endParaRPr lang="en-GB"/>
        </a:p>
      </dgm:t>
    </dgm:pt>
    <dgm:pt modelId="{8EED11DC-2F6F-1B46-A7DA-0ED15891EEE2}" type="sibTrans" cxnId="{363B9D32-C757-0C44-A299-17D3EA1999AB}">
      <dgm:prSet/>
      <dgm:spPr/>
      <dgm:t>
        <a:bodyPr/>
        <a:lstStyle/>
        <a:p>
          <a:endParaRPr lang="en-GB"/>
        </a:p>
      </dgm:t>
    </dgm:pt>
    <dgm:pt modelId="{6B0260CB-D339-9046-9195-4A17C340A32A}">
      <dgm:prSet/>
      <dgm:spPr/>
      <dgm:t>
        <a:bodyPr/>
        <a:lstStyle/>
        <a:p>
          <a:endParaRPr lang="en-GB"/>
        </a:p>
      </dgm:t>
    </dgm:pt>
    <dgm:pt modelId="{B399F207-6225-F345-A408-DCEAB0227F32}" type="parTrans" cxnId="{69760688-3E34-8E4A-A9EF-DC06BB30EB9A}">
      <dgm:prSet/>
      <dgm:spPr/>
      <dgm:t>
        <a:bodyPr/>
        <a:lstStyle/>
        <a:p>
          <a:endParaRPr lang="en-GB"/>
        </a:p>
      </dgm:t>
    </dgm:pt>
    <dgm:pt modelId="{B979B060-7C1E-0B4F-95FE-A995A22C46CA}" type="sibTrans" cxnId="{69760688-3E34-8E4A-A9EF-DC06BB30EB9A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457553-3623-8F41-866C-B9BB7AA2731D}" type="pres">
      <dgm:prSet presAssocID="{D1BD5B3B-F05B-394F-BC75-8EF387F8402F}" presName="Name8" presStyleCnt="0"/>
      <dgm:spPr/>
    </dgm:pt>
    <dgm:pt modelId="{D5032D59-F03A-E149-B51C-B6F0E08AE067}" type="pres">
      <dgm:prSet presAssocID="{D1BD5B3B-F05B-394F-BC75-8EF387F8402F}" presName="level" presStyleLbl="node1" presStyleIdx="1" presStyleCnt="4">
        <dgm:presLayoutVars>
          <dgm:chMax val="1"/>
          <dgm:bulletEnabled val="1"/>
        </dgm:presLayoutVars>
      </dgm:prSet>
      <dgm:spPr/>
    </dgm:pt>
    <dgm:pt modelId="{ECC529C6-A1EC-D140-880A-6ADA6ED6F2AD}" type="pres">
      <dgm:prSet presAssocID="{D1BD5B3B-F05B-394F-BC75-8EF387F8402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AF8AB-9997-0E48-916B-D376641573D2}" type="pres">
      <dgm:prSet presAssocID="{A9D1559B-C82D-344C-A3A3-116D9C4BC885}" presName="Name8" presStyleCnt="0"/>
      <dgm:spPr/>
    </dgm:pt>
    <dgm:pt modelId="{9633A4D6-F44B-5246-8DCD-E1BD2DA883C4}" type="pres">
      <dgm:prSet presAssocID="{A9D1559B-C82D-344C-A3A3-116D9C4BC885}" presName="level" presStyleLbl="node1" presStyleIdx="2" presStyleCnt="4">
        <dgm:presLayoutVars>
          <dgm:chMax val="1"/>
          <dgm:bulletEnabled val="1"/>
        </dgm:presLayoutVars>
      </dgm:prSet>
      <dgm:spPr/>
    </dgm:pt>
    <dgm:pt modelId="{9A345838-978A-0B42-9585-7B0BCBFD2DC4}" type="pres">
      <dgm:prSet presAssocID="{A9D1559B-C82D-344C-A3A3-116D9C4BC88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3EFC6AE-16C0-2A40-B2AF-ED51C5D2E177}" type="pres">
      <dgm:prSet presAssocID="{6B0260CB-D339-9046-9195-4A17C340A32A}" presName="Name8" presStyleCnt="0"/>
      <dgm:spPr/>
    </dgm:pt>
    <dgm:pt modelId="{A96CBFCD-F41D-0F4F-B189-C932F6020000}" type="pres">
      <dgm:prSet presAssocID="{6B0260CB-D339-9046-9195-4A17C340A32A}" presName="level" presStyleLbl="node1" presStyleIdx="3" presStyleCnt="4">
        <dgm:presLayoutVars>
          <dgm:chMax val="1"/>
          <dgm:bulletEnabled val="1"/>
        </dgm:presLayoutVars>
      </dgm:prSet>
      <dgm:spPr/>
    </dgm:pt>
    <dgm:pt modelId="{0A00F709-0404-7247-B7CA-E3DD1412074A}" type="pres">
      <dgm:prSet presAssocID="{6B0260CB-D339-9046-9195-4A17C340A32A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290D4607-FB92-644F-86DF-6C005475724A}" type="presOf" srcId="{D1BD5B3B-F05B-394F-BC75-8EF387F8402F}" destId="{D5032D59-F03A-E149-B51C-B6F0E08AE067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363B9D32-C757-0C44-A299-17D3EA1999AB}" srcId="{AC90243A-5B0F-6048-8DC0-08EA08815F73}" destId="{A9D1559B-C82D-344C-A3A3-116D9C4BC885}" srcOrd="2" destOrd="0" parTransId="{3A16622C-9248-7A41-94F3-1E6C0881823D}" sibTransId="{8EED11DC-2F6F-1B46-A7DA-0ED15891EEE2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2620793C-51F6-D145-82B4-A5FDBE189186}" type="presOf" srcId="{D1BD5B3B-F05B-394F-BC75-8EF387F8402F}" destId="{ECC529C6-A1EC-D140-880A-6ADA6ED6F2AD}" srcOrd="1" destOrd="0" presId="urn:microsoft.com/office/officeart/2005/8/layout/pyramid1"/>
    <dgm:cxn modelId="{C0F83349-2DEB-0545-83E6-0946C99615E5}" srcId="{AC90243A-5B0F-6048-8DC0-08EA08815F73}" destId="{D1BD5B3B-F05B-394F-BC75-8EF387F8402F}" srcOrd="1" destOrd="0" parTransId="{46D61948-9289-034F-A8E8-24E82F7F8AB0}" sibTransId="{3609E9D4-4CC7-C94D-8E80-3294E9921475}"/>
    <dgm:cxn modelId="{A63DD777-0678-0941-86A2-80D2A3DA5125}" type="presOf" srcId="{A9D1559B-C82D-344C-A3A3-116D9C4BC885}" destId="{9A345838-978A-0B42-9585-7B0BCBFD2DC4}" srcOrd="1" destOrd="0" presId="urn:microsoft.com/office/officeart/2005/8/layout/pyramid1"/>
    <dgm:cxn modelId="{8738E378-44DC-CA4C-8A98-0C04DC005A7D}" type="presOf" srcId="{A9D1559B-C82D-344C-A3A3-116D9C4BC885}" destId="{9633A4D6-F44B-5246-8DCD-E1BD2DA883C4}" srcOrd="0" destOrd="0" presId="urn:microsoft.com/office/officeart/2005/8/layout/pyramid1"/>
    <dgm:cxn modelId="{69760688-3E34-8E4A-A9EF-DC06BB30EB9A}" srcId="{AC90243A-5B0F-6048-8DC0-08EA08815F73}" destId="{6B0260CB-D339-9046-9195-4A17C340A32A}" srcOrd="3" destOrd="0" parTransId="{B399F207-6225-F345-A408-DCEAB0227F32}" sibTransId="{B979B060-7C1E-0B4F-95FE-A995A22C46CA}"/>
    <dgm:cxn modelId="{2B46438F-A6D8-0B4A-BAAF-225724C0F166}" type="presOf" srcId="{6B0260CB-D339-9046-9195-4A17C340A32A}" destId="{0A00F709-0404-7247-B7CA-E3DD1412074A}" srcOrd="1" destOrd="0" presId="urn:microsoft.com/office/officeart/2005/8/layout/pyramid1"/>
    <dgm:cxn modelId="{90B7ABDB-A3DE-504C-85B2-CE31C759F41A}" type="presOf" srcId="{6B0260CB-D339-9046-9195-4A17C340A32A}" destId="{A96CBFCD-F41D-0F4F-B189-C932F6020000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08B5EDE5-E938-4E4D-BF9D-FA58151AEA70}" type="presParOf" srcId="{DC4271CA-3038-944D-8153-DBE8ABC45EC4}" destId="{0F457553-3623-8F41-866C-B9BB7AA2731D}" srcOrd="1" destOrd="0" presId="urn:microsoft.com/office/officeart/2005/8/layout/pyramid1"/>
    <dgm:cxn modelId="{53B1ACBF-5E9B-A546-BB88-B2FFC24A3208}" type="presParOf" srcId="{0F457553-3623-8F41-866C-B9BB7AA2731D}" destId="{D5032D59-F03A-E149-B51C-B6F0E08AE067}" srcOrd="0" destOrd="0" presId="urn:microsoft.com/office/officeart/2005/8/layout/pyramid1"/>
    <dgm:cxn modelId="{7A461EAA-FA93-FE41-B535-3CEBD141C624}" type="presParOf" srcId="{0F457553-3623-8F41-866C-B9BB7AA2731D}" destId="{ECC529C6-A1EC-D140-880A-6ADA6ED6F2AD}" srcOrd="1" destOrd="0" presId="urn:microsoft.com/office/officeart/2005/8/layout/pyramid1"/>
    <dgm:cxn modelId="{B0C9D9FA-4936-2D49-AB96-ABB76DD2AB2B}" type="presParOf" srcId="{DC4271CA-3038-944D-8153-DBE8ABC45EC4}" destId="{DAAAF8AB-9997-0E48-916B-D376641573D2}" srcOrd="2" destOrd="0" presId="urn:microsoft.com/office/officeart/2005/8/layout/pyramid1"/>
    <dgm:cxn modelId="{4EBF91CA-1243-E14A-9393-AAEDCA9DA75B}" type="presParOf" srcId="{DAAAF8AB-9997-0E48-916B-D376641573D2}" destId="{9633A4D6-F44B-5246-8DCD-E1BD2DA883C4}" srcOrd="0" destOrd="0" presId="urn:microsoft.com/office/officeart/2005/8/layout/pyramid1"/>
    <dgm:cxn modelId="{46A89B38-F4C3-DE43-8FAD-099527648785}" type="presParOf" srcId="{DAAAF8AB-9997-0E48-916B-D376641573D2}" destId="{9A345838-978A-0B42-9585-7B0BCBFD2DC4}" srcOrd="1" destOrd="0" presId="urn:microsoft.com/office/officeart/2005/8/layout/pyramid1"/>
    <dgm:cxn modelId="{25402BCB-4AD5-7941-8E04-0892EED322AD}" type="presParOf" srcId="{DC4271CA-3038-944D-8153-DBE8ABC45EC4}" destId="{D3EFC6AE-16C0-2A40-B2AF-ED51C5D2E177}" srcOrd="3" destOrd="0" presId="urn:microsoft.com/office/officeart/2005/8/layout/pyramid1"/>
    <dgm:cxn modelId="{3509E1CB-AD8E-1842-8DDC-B7DC5A9829F1}" type="presParOf" srcId="{D3EFC6AE-16C0-2A40-B2AF-ED51C5D2E177}" destId="{A96CBFCD-F41D-0F4F-B189-C932F6020000}" srcOrd="0" destOrd="0" presId="urn:microsoft.com/office/officeart/2005/8/layout/pyramid1"/>
    <dgm:cxn modelId="{5683449F-8ECF-0445-B9A2-8D02817D26E0}" type="presParOf" srcId="{D3EFC6AE-16C0-2A40-B2AF-ED51C5D2E177}" destId="{0A00F709-0404-7247-B7CA-E3DD1412074A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43200" rIns="22860" bIns="22860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c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co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 err="1">
              <a:latin typeface="Century Gothic" panose="020B0502020202020204" pitchFamily="34" charset="0"/>
            </a:rPr>
            <a:t>coi</a:t>
          </a:r>
          <a:endParaRPr lang="en-GB" sz="40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A0ECBBFC-7E7C-5C4D-B59E-0CDCB137FECA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coil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D5032D59-F03A-E149-B51C-B6F0E08AE067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1040406" y="533476"/>
        <a:ext cx="1001873" cy="533476"/>
      </dsp:txXfrm>
    </dsp:sp>
    <dsp:sp modelId="{9633A4D6-F44B-5246-8DCD-E1BD2DA883C4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789938" y="1066953"/>
        <a:ext cx="1502809" cy="533476"/>
      </dsp:txXfrm>
    </dsp:sp>
    <dsp:sp modelId="{A96CBFCD-F41D-0F4F-B189-C932F6020000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749421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wind something into spirals around something else.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boil       oil       spoil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coil the string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9119576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463464"/>
              </p:ext>
            </p:extLst>
          </p:nvPr>
        </p:nvGraphicFramePr>
        <p:xfrm>
          <a:off x="853890" y="3929283"/>
          <a:ext cx="3184071" cy="9259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1357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061357">
                  <a:extLst>
                    <a:ext uri="{9D8B030D-6E8A-4147-A177-3AD203B41FA5}">
                      <a16:colId xmlns:a16="http://schemas.microsoft.com/office/drawing/2014/main" val="3078616319"/>
                    </a:ext>
                  </a:extLst>
                </a:gridCol>
                <a:gridCol w="1061357">
                  <a:extLst>
                    <a:ext uri="{9D8B030D-6E8A-4147-A177-3AD203B41FA5}">
                      <a16:colId xmlns:a16="http://schemas.microsoft.com/office/drawing/2014/main" val="820689143"/>
                    </a:ext>
                  </a:extLst>
                </a:gridCol>
              </a:tblGrid>
              <a:tr h="92598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oi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36A3C341-D533-E444-A3C4-8680CF18DD2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7668" y="1246405"/>
            <a:ext cx="9918277" cy="1271574"/>
          </a:xfrm>
          <a:prstGeom prst="rect">
            <a:avLst/>
          </a:prstGeom>
        </p:spPr>
      </p:pic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5844970B-C386-9645-96E7-306694F4908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46321" y="5218381"/>
            <a:ext cx="1716024" cy="171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799303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wind something into spirals around something else.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5836130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410947"/>
              </p:ext>
            </p:extLst>
          </p:nvPr>
        </p:nvGraphicFramePr>
        <p:xfrm>
          <a:off x="1039479" y="3953843"/>
          <a:ext cx="2840385" cy="8380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46795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46795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946795">
                  <a:extLst>
                    <a:ext uri="{9D8B030D-6E8A-4147-A177-3AD203B41FA5}">
                      <a16:colId xmlns:a16="http://schemas.microsoft.com/office/drawing/2014/main" val="2589073276"/>
                    </a:ext>
                  </a:extLst>
                </a:gridCol>
              </a:tblGrid>
              <a:tr h="838018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402BC75-DA7A-E74B-B34A-F85BFF23557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7668" y="1246405"/>
            <a:ext cx="9918277" cy="1271574"/>
          </a:xfrm>
          <a:prstGeom prst="rect">
            <a:avLst/>
          </a:prstGeom>
        </p:spPr>
      </p:pic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id="{F5ED5F45-FF5B-D34A-B56E-97F811211ED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46321" y="5416561"/>
            <a:ext cx="1383732" cy="13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128</TotalTime>
  <Words>98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49</cp:revision>
  <dcterms:created xsi:type="dcterms:W3CDTF">2020-04-26T08:43:48Z</dcterms:created>
  <dcterms:modified xsi:type="dcterms:W3CDTF">2020-08-21T17:11:40Z</dcterms:modified>
</cp:coreProperties>
</file>