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ADC5AC-B59D-3C12-7981-E4DC01B953EB}" v="7" dt="2021-02-08T11:16:24.513"/>
    <p1510:client id="{B845932D-A8BB-49F0-B6BB-303191BD03BE}" v="543" dt="2021-02-08T11:15:29.3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Clarke" userId="S::amandaclarke@brixington.devon.sch.uk::2dfd25e1-874b-4d7c-a8e9-9d4d08ce8efb" providerId="AD" clId="Web-{3DADC5AC-B59D-3C12-7981-E4DC01B953EB}"/>
    <pc:docChg chg="modSld">
      <pc:chgData name="Amanda Clarke" userId="S::amandaclarke@brixington.devon.sch.uk::2dfd25e1-874b-4d7c-a8e9-9d4d08ce8efb" providerId="AD" clId="Web-{3DADC5AC-B59D-3C12-7981-E4DC01B953EB}" dt="2021-02-08T11:16:24.217" v="2" actId="20577"/>
      <pc:docMkLst>
        <pc:docMk/>
      </pc:docMkLst>
      <pc:sldChg chg="modSp">
        <pc:chgData name="Amanda Clarke" userId="S::amandaclarke@brixington.devon.sch.uk::2dfd25e1-874b-4d7c-a8e9-9d4d08ce8efb" providerId="AD" clId="Web-{3DADC5AC-B59D-3C12-7981-E4DC01B953EB}" dt="2021-02-08T11:16:24.217" v="2" actId="20577"/>
        <pc:sldMkLst>
          <pc:docMk/>
          <pc:sldMk cId="109857222" sldId="256"/>
        </pc:sldMkLst>
        <pc:spChg chg="mod">
          <ac:chgData name="Amanda Clarke" userId="S::amandaclarke@brixington.devon.sch.uk::2dfd25e1-874b-4d7c-a8e9-9d4d08ce8efb" providerId="AD" clId="Web-{3DADC5AC-B59D-3C12-7981-E4DC01B953EB}" dt="2021-02-08T11:16:24.217" v="2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://www.pngall.com/islam-png/download/23868" TargetMode="External"/><Relationship Id="rId7" Type="http://schemas.openxmlformats.org/officeDocument/2006/relationships/hyperlink" Target="https://en.wikipedia.org/wiki/Ifta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://hhspaper.com/story/no-food-in-classroom-policy-clarified-enforced/" TargetMode="External"/><Relationship Id="rId10" Type="http://schemas.openxmlformats.org/officeDocument/2006/relationships/hyperlink" Target="https://en.wikipedia.org/wiki/Sunset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newsround/23286976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LO: to know about Muslim festivals</a:t>
            </a:r>
            <a:endParaRPr lang="en-GB" dirty="0" err="1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5CB593EA-2F98-479F-B4C4-F366571FA6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 descr="A picture containing shape&#10;&#10;Description automatically generated">
            <a:extLst>
              <a:ext uri="{FF2B5EF4-FFF2-40B4-BE49-F238E27FC236}">
                <a16:creationId xmlns:a16="http://schemas.microsoft.com/office/drawing/2014/main" id="{9C9D6445-52D7-4A8B-B44F-DDDDF14F03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7745" r="7752" b="3"/>
          <a:stretch/>
        </p:blipFill>
        <p:spPr>
          <a:xfrm>
            <a:off x="20" y="10"/>
            <a:ext cx="2970445" cy="3383269"/>
          </a:xfrm>
          <a:prstGeom prst="rect">
            <a:avLst/>
          </a:prstGeom>
        </p:spPr>
      </p:pic>
      <p:pic>
        <p:nvPicPr>
          <p:cNvPr id="4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EB6D3C04-0C32-45CF-89FE-6887817DAAD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17744" r="16113" b="2"/>
          <a:stretch/>
        </p:blipFill>
        <p:spPr>
          <a:xfrm>
            <a:off x="3072956" y="10"/>
            <a:ext cx="2970465" cy="3383268"/>
          </a:xfrm>
          <a:prstGeom prst="rect">
            <a:avLst/>
          </a:prstGeom>
        </p:spPr>
      </p:pic>
      <p:pic>
        <p:nvPicPr>
          <p:cNvPr id="14" name="Picture 14" descr="A picture containing different, shop, several, crowd&#10;&#10;Description automatically generated">
            <a:extLst>
              <a:ext uri="{FF2B5EF4-FFF2-40B4-BE49-F238E27FC236}">
                <a16:creationId xmlns:a16="http://schemas.microsoft.com/office/drawing/2014/main" id="{C1CD535D-2D1B-4F93-BCDA-7811D54FBCD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16932" r="17192" b="4"/>
          <a:stretch/>
        </p:blipFill>
        <p:spPr>
          <a:xfrm>
            <a:off x="6145909" y="10"/>
            <a:ext cx="2971800" cy="3383268"/>
          </a:xfrm>
          <a:prstGeom prst="rect">
            <a:avLst/>
          </a:prstGeom>
        </p:spPr>
      </p:pic>
      <p:pic>
        <p:nvPicPr>
          <p:cNvPr id="13" name="Picture 13" descr="Sunrise In The Mountains Free Stock Photo - Public Domain ...">
            <a:extLst>
              <a:ext uri="{FF2B5EF4-FFF2-40B4-BE49-F238E27FC236}">
                <a16:creationId xmlns:a16="http://schemas.microsoft.com/office/drawing/2014/main" id="{3F6339C9-58B1-44CD-A0B3-C2B2F5CB6E1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4034" r="26558" b="2"/>
          <a:stretch/>
        </p:blipFill>
        <p:spPr>
          <a:xfrm>
            <a:off x="9220200" y="10"/>
            <a:ext cx="2971800" cy="3383268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24A5D1C6-1F5C-4D96-A249-742071395FA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837473B0-CC2E-450A-ABE3-18F120FF3D39}">
                <a1611:picAttrSrcUrl xmlns:a1611="http://schemas.microsoft.com/office/drawing/2016/11/main" xmlns="" r:id="rId10"/>
              </a:ext>
            </a:extLst>
          </a:blip>
          <a:srcRect r="-1" b="21164"/>
          <a:stretch/>
        </p:blipFill>
        <p:spPr>
          <a:xfrm>
            <a:off x="-1018" y="3474720"/>
            <a:ext cx="6044438" cy="338328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39BEB6D0-9E4E-4221-93D1-74ABECEE9E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5910" y="3474720"/>
            <a:ext cx="6046090" cy="3383281"/>
          </a:xfrm>
          <a:prstGeom prst="rect">
            <a:avLst/>
          </a:prstGeom>
          <a:solidFill>
            <a:srgbClr val="AC8B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2F929B-F6D7-415E-927A-528B43D83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1653" y="3799272"/>
            <a:ext cx="5193748" cy="637124"/>
          </a:xfrm>
        </p:spPr>
        <p:txBody>
          <a:bodyPr>
            <a:normAutofit/>
          </a:bodyPr>
          <a:lstStyle/>
          <a:p>
            <a:r>
              <a:rPr lang="en-GB" sz="1800">
                <a:solidFill>
                  <a:srgbClr val="FFFFFF"/>
                </a:solidFill>
                <a:cs typeface="Calibri Light"/>
              </a:rPr>
              <a:t>What we have learnt, match the words to the picture...</a:t>
            </a: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53F20-2F49-4C6C-ACA2-3D59AA4688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3502" y="4538294"/>
            <a:ext cx="5352756" cy="204967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Ramadan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Ramadan Moon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Food/drink can be eaten when?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Food/drink can't be eaten when?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What is EID?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7A5523-6D93-44F7-AF6C-D2797C0A9828}"/>
              </a:ext>
            </a:extLst>
          </p:cNvPr>
          <p:cNvSpPr txBox="1"/>
          <p:nvPr/>
        </p:nvSpPr>
        <p:spPr>
          <a:xfrm>
            <a:off x="4724400" y="4402138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D8C3FC-78C3-467B-9245-0E8678708266}"/>
              </a:ext>
            </a:extLst>
          </p:cNvPr>
          <p:cNvSpPr txBox="1"/>
          <p:nvPr/>
        </p:nvSpPr>
        <p:spPr>
          <a:xfrm>
            <a:off x="6796241" y="3183223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8090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ED081-7279-46F9-99E7-6D38F1B82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Watch these clips as a reminder, to help you answer the questions.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B6428-B898-41D4-9BE1-022CCF6BD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  <a:hlinkClick r:id="rId2"/>
              </a:rPr>
              <a:t>https://www.bbc.co.uk/newsround/23286976</a:t>
            </a:r>
            <a:r>
              <a:rPr lang="en-GB" dirty="0">
                <a:ea typeface="+mn-lt"/>
                <a:cs typeface="+mn-lt"/>
              </a:rPr>
              <a:t>  (Ramadan during the pandemic)</a:t>
            </a:r>
          </a:p>
          <a:p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https://www.bbc.co.uk/cbeebies/puzzles/lets-celebrate-eid</a:t>
            </a:r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89906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D6A9C-4D9F-4A8A-A15F-F58F5375B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Why do Muslims celebrate Ramadan?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88E2F0-5A52-4780-8B04-C5FE3B455B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>
                <a:cs typeface="Calibri"/>
              </a:rPr>
              <a:t>Write in your books what you have learnt so far about Ramadan and why they make this sacrifice.</a:t>
            </a:r>
            <a:endParaRPr lang="en-GB" sz="3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7576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392B1-D0EB-4F45-ADC4-B44834BD3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Why do Muslims celebrate EID?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2F0F5-7ED5-4E06-BF37-5BB7193143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Write in your books what you have learnt so far about EID and why it's an important festival to Muslims.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9045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100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 to know about Muslim festivals</vt:lpstr>
      <vt:lpstr>What we have learnt, match the words to the picture...</vt:lpstr>
      <vt:lpstr>Watch these clips as a reminder, to help you answer the questions.</vt:lpstr>
      <vt:lpstr>Why do Muslims celebrate Ramadan?</vt:lpstr>
      <vt:lpstr>Why do Muslims celebrate EID?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LBrown</dc:creator>
  <cp:lastModifiedBy>Lauren Brown</cp:lastModifiedBy>
  <cp:revision>93</cp:revision>
  <dcterms:created xsi:type="dcterms:W3CDTF">2021-02-08T10:48:18Z</dcterms:created>
  <dcterms:modified xsi:type="dcterms:W3CDTF">2021-02-08T11:47:07Z</dcterms:modified>
</cp:coreProperties>
</file>