
<file path=[Content_Types].xml><?xml version="1.0" encoding="utf-8"?>
<Types xmlns="http://schemas.openxmlformats.org/package/2006/content-types">
  <Default ContentType="application/x-fontdata" Extension="fntdata"/>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arget="ppt/presentation.xml" Type="http://schemas.openxmlformats.org/officeDocument/2006/relationships/officeDocument"/></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aveSubsetFonts="1" strictFirstAndLastChars="0">
  <p:sldMasterIdLst>
    <p:sldMasterId id="2147483651" r:id="rId4"/>
    <p:sldMasterId id="2147483652" r:id="rId5"/>
  </p:sldMasterIdLst>
  <p:notesMasterIdLst>
    <p:notesMasterId r:id="rId6"/>
  </p:notesMasterIdLst>
  <p:sldIdLst>
    <p:sldId id="256" r:id="rId7"/>
    <p:sldId id="257" r:id="rId8"/>
    <p:sldId id="258" r:id="rId9"/>
  </p:sldIdLst>
  <p:sldSz cx="9144000" cy="6858000"/>
  <p:notesSz cx="6858000" cy="9144000"/>
  <p:embeddedFontLst>
    <p:embeddedFont>
      <p:font typeface="Play"/>
      <p:regular r:id="rId10"/>
      <p:bold r:id="rId11"/>
    </p:embeddedFont>
    <p:embeddedFont>
      <p:font typeface="NTR"/>
      <p:regular r:id="rId12"/>
    </p:embeddedFont>
  </p:embeddedFontLst>
  <p:defaultTex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guide id="3" pos="317">
          <p15:clr>
            <a:srgbClr val="000000"/>
          </p15:clr>
        </p15:guide>
        <p15:guide id="4" orient="horz" pos="3997">
          <p15:clr>
            <a:srgbClr val="000000"/>
          </p15:clr>
        </p15:guide>
        <p15:guide id="5" pos="5443">
          <p15:clr>
            <a:srgbClr val="000000"/>
          </p15:clr>
        </p15:guide>
        <p15:guide id="6" orient="horz" pos="323">
          <p15:clr>
            <a:srgbClr val="000000"/>
          </p15:clr>
        </p15:guide>
        <p15:guide id="7" pos="476">
          <p15:clr>
            <a:srgbClr val="000000"/>
          </p15:clr>
        </p15:guide>
        <p15:guide id="8" orient="horz" pos="459">
          <p15:clr>
            <a:srgbClr val="000000"/>
          </p15:clr>
        </p15:guide>
        <p15:guide id="9" orient="horz" pos="3838">
          <p15:clr>
            <a:srgbClr val="000000"/>
          </p15:clr>
        </p15:guide>
        <p15:guide id="10" pos="5284">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d="100" n="100"/>
          <a:sy d="100" n="100"/>
        </p:scale>
        <p:origin x="0" y="0"/>
      </p:cViewPr>
      <p:guideLst>
        <p:guide orient="horz" pos="2160"/>
        <p:guide pos="2880"/>
        <p:guide pos="317"/>
        <p:guide orient="horz" pos="3997"/>
        <p:guide pos="5443"/>
        <p:guide orient="horz" pos="323"/>
        <p:guide pos="476"/>
        <p:guide orient="horz" pos="459"/>
        <p:guide orient="horz" pos="3838"/>
        <p:guide pos="5284"/>
      </p:guideLst>
    </p:cSldViewPr>
  </p:slideViewPr>
</p:viewPr>
</file>

<file path=ppt/_rels/presentation.xml.rels><?xml version="1.0" encoding="UTF-8" standalone="yes"?><Relationships xmlns="http://schemas.openxmlformats.org/package/2006/relationships"><Relationship Id="rId12" Target="fonts/NTR-regular.fntdata" Type="http://schemas.openxmlformats.org/officeDocument/2006/relationships/font"/><Relationship Id="rId11" Target="fonts/Play-bold.fntdata" Type="http://schemas.openxmlformats.org/officeDocument/2006/relationships/font"/><Relationship Id="rId9" Target="slides/slide3.xml" Type="http://schemas.openxmlformats.org/officeDocument/2006/relationships/slide"/><Relationship Id="rId10" Target="fonts/Play-regular.fntdata" Type="http://schemas.openxmlformats.org/officeDocument/2006/relationships/font"/><Relationship Id="rId8" Target="slides/slide2.xml" Type="http://schemas.openxmlformats.org/officeDocument/2006/relationships/slide"/><Relationship Id="rId7" Target="slides/slide1.xml" Type="http://schemas.openxmlformats.org/officeDocument/2006/relationships/slide"/><Relationship Id="rId6" Target="notesMasters/notesMaster1.xml" Type="http://schemas.openxmlformats.org/officeDocument/2006/relationships/notesMaster"/><Relationship Id="rId5" Target="slideMasters/slideMaster2.xml" Type="http://schemas.openxmlformats.org/officeDocument/2006/relationships/slideMaster"/><Relationship Id="rId4" Target="slideMasters/slideMaster1.xml" Type="http://schemas.openxmlformats.org/officeDocument/2006/relationships/slideMaster"/><Relationship Id="rId3" Target="presProps.xml" Type="http://schemas.openxmlformats.org/officeDocument/2006/relationships/presProps"/><Relationship Id="rId2" Target="viewProps.xml" Type="http://schemas.openxmlformats.org/officeDocument/2006/relationships/viewProps"/><Relationship Id="rId1" Target="theme/theme1.xml" Type="http://schemas.openxmlformats.org/officeDocument/2006/relationships/theme"/></Relationships>
</file>

<file path=ppt/notesMasters/_rels/notesMaster1.xml.rels><?xml version="1.0" encoding="UTF-8" standalone="yes"?><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
        <p:nvSpPr>
          <p:cNvPr id="4" name="Google Shape;4;n"/>
          <p:cNvSpPr txBox="1"/>
          <p:nvPr>
            <p:ph idx="1" type="body"/>
          </p:nvPr>
        </p:nvSpPr>
        <p:spPr>
          <a:xfrm>
            <a:off x="685800" y="4343400"/>
            <a:ext cx="5486400" cy="4114800"/>
          </a:xfrm>
          <a:prstGeom prst="rect">
            <a:avLst/>
          </a:prstGeom>
          <a:noFill/>
          <a:ln>
            <a:noFill/>
          </a:ln>
        </p:spPr>
        <p:txBody>
          <a:bodyPr anchor="t" anchorCtr="0" bIns="91425" lIns="91425" numCol="1" rIns="91425" spcFirstLastPara="1" tIns="91425" wrap="square">
            <a:noAutofit/>
          </a:bodyPr>
          <a:lstStyle>
            <a:lvl1pPr algn="l" indent="-298450" lvl="0" marL="4572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1pPr>
            <a:lvl2pPr algn="l" indent="-298450" lvl="1" marL="9144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2pPr>
            <a:lvl3pPr algn="l" indent="-298450" lvl="2" marL="13716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3pPr>
            <a:lvl4pPr algn="l" indent="-298450" lvl="3" marL="18288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4pPr>
            <a:lvl5pPr algn="l" indent="-298450" lvl="4" marL="22860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5pPr>
            <a:lvl6pPr algn="l" indent="-298450" lvl="5" marL="27432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6pPr>
            <a:lvl7pPr algn="l" indent="-298450" lvl="6" marL="32004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7pPr>
            <a:lvl8pPr algn="l" indent="-298450" lvl="7" marL="36576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8pPr>
            <a:lvl9pPr algn="l" indent="-298450" lvl="8" marL="4114800" marR="0" rtl="0">
              <a:lnSpc>
                <a:spcPct val="100000"/>
              </a:lnSpc>
              <a:spcBef>
                <a:spcPts val="0"/>
              </a:spcBef>
              <a:spcAft>
                <a:spcPts val="0"/>
              </a:spcAft>
              <a:buClr>
                <a:srgbClr val="000000"/>
              </a:buClr>
              <a:buSzPts val="1100"/>
              <a:buFont typeface="Arial"/>
              <a:buChar char="■"/>
              <a:defRPr b="0" cap="none" i="0" strike="noStrike" sz="1100" u="non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folHlink="folHlink" hlink="hlink" tx1="dk1" tx2="lt2"/>
  <p:notes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 name="Shape 20"/>
        <p:cNvGrpSpPr/>
        <p:nvPr/>
      </p:nvGrpSpPr>
      <p:grpSpPr>
        <a:xfrm>
          <a:off x="0" y="0"/>
          <a:ext cx="0" cy="0"/>
          <a:chOff x="0" y="0"/>
          <a:chExt cx="0" cy="0"/>
        </a:xfrm>
      </p:grpSpPr>
      <p:sp>
        <p:nvSpPr>
          <p:cNvPr id="21" name="Google Shape;21;p3:notes"/>
          <p:cNvSpPr txBox="1"/>
          <p:nvPr>
            <p:ph idx="1" type="body"/>
          </p:nvPr>
        </p:nvSpPr>
        <p:spPr>
          <a:xfrm>
            <a:off x="685800" y="4343400"/>
            <a:ext cx="5486400" cy="4114800"/>
          </a:xfrm>
          <a:prstGeom prst="rect">
            <a:avLst/>
          </a:prstGeom>
          <a:noFill/>
          <a:ln>
            <a:noFill/>
          </a:ln>
        </p:spPr>
        <p:txBody>
          <a:bodyPr anchor="t" anchorCtr="0" bIns="91425" lIns="91425" numCol="1" rIns="91425" spcFirstLastPara="1" tIns="91425" wrap="square">
            <a:noAutofit/>
          </a:bodyPr>
          <a:lstStyle/>
          <a:p>
            <a:pPr algn="l" indent="0" lvl="0" marL="0" rtl="0">
              <a:lnSpc>
                <a:spcPct val="100000"/>
              </a:lnSpc>
              <a:spcBef>
                <a:spcPts val="0"/>
              </a:spcBef>
              <a:spcAft>
                <a:spcPts val="0"/>
              </a:spcAft>
              <a:buSzPts val="1100"/>
              <a:buNone/>
            </a:pPr>
            <a:r>
              <a:t/>
            </a:r>
            <a:endParaRPr/>
          </a:p>
        </p:txBody>
      </p:sp>
      <p:sp>
        <p:nvSpPr>
          <p:cNvPr id="22" name="Google Shape;2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 name="Shape 30"/>
        <p:cNvGrpSpPr/>
        <p:nvPr/>
      </p:nvGrpSpPr>
      <p:grpSpPr>
        <a:xfrm>
          <a:off x="0" y="0"/>
          <a:ext cx="0" cy="0"/>
          <a:chOff x="0" y="0"/>
          <a:chExt cx="0" cy="0"/>
        </a:xfrm>
      </p:grpSpPr>
      <p:sp>
        <p:nvSpPr>
          <p:cNvPr id="31" name="Google Shape;31;p4:notes"/>
          <p:cNvSpPr txBox="1"/>
          <p:nvPr>
            <p:ph idx="1" type="body"/>
          </p:nvPr>
        </p:nvSpPr>
        <p:spPr>
          <a:xfrm>
            <a:off x="685800" y="4343400"/>
            <a:ext cx="5486400" cy="4114800"/>
          </a:xfrm>
          <a:prstGeom prst="rect">
            <a:avLst/>
          </a:prstGeom>
          <a:noFill/>
          <a:ln>
            <a:noFill/>
          </a:ln>
        </p:spPr>
        <p:txBody>
          <a:bodyPr anchor="t" anchorCtr="0" bIns="91425" lIns="91425" numCol="1" rIns="91425" spcFirstLastPara="1" tIns="91425" wrap="square">
            <a:noAutofit/>
          </a:bodyPr>
          <a:lstStyle/>
          <a:p>
            <a:pPr algn="l" indent="0" lvl="0" marL="0" rtl="0">
              <a:lnSpc>
                <a:spcPct val="100000"/>
              </a:lnSpc>
              <a:spcBef>
                <a:spcPts val="0"/>
              </a:spcBef>
              <a:spcAft>
                <a:spcPts val="0"/>
              </a:spcAft>
              <a:buSzPts val="1100"/>
              <a:buNone/>
            </a:pPr>
            <a:r>
              <a:t/>
            </a:r>
            <a:endParaRPr/>
          </a:p>
        </p:txBody>
      </p:sp>
      <p:sp>
        <p:nvSpPr>
          <p:cNvPr id="32" name="Google Shape;3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 name="Shape 40"/>
        <p:cNvGrpSpPr/>
        <p:nvPr/>
      </p:nvGrpSpPr>
      <p:grpSpPr>
        <a:xfrm>
          <a:off x="0" y="0"/>
          <a:ext cx="0" cy="0"/>
          <a:chOff x="0" y="0"/>
          <a:chExt cx="0" cy="0"/>
        </a:xfrm>
      </p:grpSpPr>
      <p:sp>
        <p:nvSpPr>
          <p:cNvPr id="41" name="Google Shape;41;p5:notes"/>
          <p:cNvSpPr txBox="1"/>
          <p:nvPr>
            <p:ph idx="1" type="body"/>
          </p:nvPr>
        </p:nvSpPr>
        <p:spPr>
          <a:xfrm>
            <a:off x="685800" y="4343400"/>
            <a:ext cx="5486400" cy="4114800"/>
          </a:xfrm>
          <a:prstGeom prst="rect">
            <a:avLst/>
          </a:prstGeom>
          <a:noFill/>
          <a:ln>
            <a:noFill/>
          </a:ln>
        </p:spPr>
        <p:txBody>
          <a:bodyPr anchor="t" anchorCtr="0" bIns="91425" lIns="91425" numCol="1" rIns="91425" spcFirstLastPara="1" tIns="91425" wrap="square">
            <a:noAutofit/>
          </a:bodyPr>
          <a:lstStyle/>
          <a:p>
            <a:pPr algn="l" indent="0" lvl="0" marL="0" rtl="0">
              <a:lnSpc>
                <a:spcPct val="100000"/>
              </a:lnSpc>
              <a:spcBef>
                <a:spcPts val="0"/>
              </a:spcBef>
              <a:spcAft>
                <a:spcPts val="0"/>
              </a:spcAft>
              <a:buSzPts val="1100"/>
              <a:buNone/>
            </a:pPr>
            <a:r>
              <a:t/>
            </a:r>
            <a:endParaRPr/>
          </a:p>
        </p:txBody>
      </p:sp>
      <p:sp>
        <p:nvSpPr>
          <p:cNvPr id="42" name="Google Shape;4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Tree>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2.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Slide">
  <p:cSld name="Blank Slide">
    <p:spTree>
      <p:nvGrpSpPr>
        <p:cNvPr id="8" name="Shape 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lanit Title Slide">
  <p:cSld name="Planit Title Slide">
    <p:spTree>
      <p:nvGrpSpPr>
        <p:cNvPr id="9" name="Shape 9"/>
        <p:cNvGrpSpPr/>
        <p:nvPr/>
      </p:nvGrpSpPr>
      <p:grpSpPr>
        <a:xfrm>
          <a:off x="0" y="0"/>
          <a:ext cx="0" cy="0"/>
          <a:chOff x="0" y="0"/>
          <a:chExt cx="0" cy="0"/>
        </a:xfrm>
      </p:grpSpPr>
      <p:sp>
        <p:nvSpPr>
          <p:cNvPr id="10" name="Google Shape;10;p3"/>
          <p:cNvSpPr/>
          <p:nvPr>
            <p:ph type="title"/>
          </p:nvPr>
        </p:nvSpPr>
        <p:spPr>
          <a:xfrm>
            <a:off x="539750" y="2359034"/>
            <a:ext cx="8064500" cy="655294"/>
          </a:xfrm>
          <a:prstGeom prst="roundRect">
            <a:avLst>
              <a:gd fmla="val 2082" name="adj"/>
            </a:avLst>
          </a:prstGeom>
          <a:noFill/>
          <a:ln>
            <a:noFill/>
          </a:ln>
        </p:spPr>
        <p:txBody>
          <a:bodyPr anchor="ctr" anchorCtr="1" bIns="252000" lIns="252000" numCol="1" rIns="252000" spcFirstLastPara="1" tIns="252000" wrap="square">
            <a:noAutofit/>
          </a:bodyPr>
          <a:lstStyle>
            <a:lvl1pPr algn="ctr" lvl="0">
              <a:lnSpc>
                <a:spcPct val="90000"/>
              </a:lnSpc>
              <a:spcBef>
                <a:spcPts val="0"/>
              </a:spcBef>
              <a:spcAft>
                <a:spcPts val="0"/>
              </a:spcAft>
              <a:buSzPts val="1400"/>
              <a:buNone/>
              <a:defRPr b="1" sz="6600">
                <a:solidFill>
                  <a:schemeClr val="lt1"/>
                </a:solidFill>
                <a:latin typeface="Play"/>
                <a:ea typeface="Play"/>
                <a:cs typeface="Play"/>
                <a:sym typeface="Play"/>
              </a:defRPr>
            </a:lvl1pPr>
            <a:lvl2pPr algn="l" lvl="1">
              <a:lnSpc>
                <a:spcPct val="90000"/>
              </a:lnSpc>
              <a:spcBef>
                <a:spcPts val="0"/>
              </a:spcBef>
              <a:spcAft>
                <a:spcPts val="0"/>
              </a:spcAft>
              <a:buSzPts val="1400"/>
              <a:buNone/>
              <a:defRPr/>
            </a:lvl2pPr>
            <a:lvl3pPr algn="l" lvl="2">
              <a:lnSpc>
                <a:spcPct val="90000"/>
              </a:lnSpc>
              <a:spcBef>
                <a:spcPts val="0"/>
              </a:spcBef>
              <a:spcAft>
                <a:spcPts val="0"/>
              </a:spcAft>
              <a:buSzPts val="1400"/>
              <a:buNone/>
              <a:defRPr/>
            </a:lvl3pPr>
            <a:lvl4pPr algn="l" lvl="3">
              <a:lnSpc>
                <a:spcPct val="90000"/>
              </a:lnSpc>
              <a:spcBef>
                <a:spcPts val="0"/>
              </a:spcBef>
              <a:spcAft>
                <a:spcPts val="0"/>
              </a:spcAft>
              <a:buSzPts val="1400"/>
              <a:buNone/>
              <a:defRPr/>
            </a:lvl4pPr>
            <a:lvl5pPr algn="l" lvl="4">
              <a:lnSpc>
                <a:spcPct val="90000"/>
              </a:lnSpc>
              <a:spcBef>
                <a:spcPts val="0"/>
              </a:spcBef>
              <a:spcAft>
                <a:spcPts val="0"/>
              </a:spcAft>
              <a:buSzPts val="1400"/>
              <a:buNone/>
              <a:defRPr/>
            </a:lvl5pPr>
            <a:lvl6pPr algn="l" lvl="5">
              <a:lnSpc>
                <a:spcPct val="90000"/>
              </a:lnSpc>
              <a:spcBef>
                <a:spcPts val="0"/>
              </a:spcBef>
              <a:spcAft>
                <a:spcPts val="0"/>
              </a:spcAft>
              <a:buSzPts val="1400"/>
              <a:buNone/>
              <a:defRPr/>
            </a:lvl6pPr>
            <a:lvl7pPr algn="l" lvl="6">
              <a:lnSpc>
                <a:spcPct val="90000"/>
              </a:lnSpc>
              <a:spcBef>
                <a:spcPts val="0"/>
              </a:spcBef>
              <a:spcAft>
                <a:spcPts val="0"/>
              </a:spcAft>
              <a:buSzPts val="1400"/>
              <a:buNone/>
              <a:defRPr/>
            </a:lvl7pPr>
            <a:lvl8pPr algn="l" lvl="7">
              <a:lnSpc>
                <a:spcPct val="90000"/>
              </a:lnSpc>
              <a:spcBef>
                <a:spcPts val="0"/>
              </a:spcBef>
              <a:spcAft>
                <a:spcPts val="0"/>
              </a:spcAft>
              <a:buSzPts val="1400"/>
              <a:buNone/>
              <a:defRPr/>
            </a:lvl8pPr>
            <a:lvl9pPr algn="l" lvl="8">
              <a:lnSpc>
                <a:spcPct val="90000"/>
              </a:lnSpc>
              <a:spcBef>
                <a:spcPts val="0"/>
              </a:spcBef>
              <a:spcAft>
                <a:spcPts val="0"/>
              </a:spcAft>
              <a:buSzPts val="1400"/>
              <a:buNone/>
              <a:defRPr/>
            </a:lvl9pPr>
          </a:lstStyle>
          <a:p/>
        </p:txBody>
      </p:sp>
      <p:sp>
        <p:nvSpPr>
          <p:cNvPr id="11" name="Google Shape;11;p3"/>
          <p:cNvSpPr/>
          <p:nvPr>
            <p:ph idx="1" type="body"/>
          </p:nvPr>
        </p:nvSpPr>
        <p:spPr>
          <a:xfrm>
            <a:off x="1654969" y="3199950"/>
            <a:ext cx="5834062" cy="543989"/>
          </a:xfrm>
          <a:prstGeom prst="roundRect">
            <a:avLst>
              <a:gd fmla="val 558" name="adj"/>
            </a:avLst>
          </a:prstGeom>
          <a:noFill/>
          <a:ln>
            <a:noFill/>
          </a:ln>
        </p:spPr>
        <p:txBody>
          <a:bodyPr anchor="ctr" anchorCtr="1" bIns="252000" lIns="252000" numCol="1" rIns="252000" spcFirstLastPara="1" tIns="252000" wrap="square">
            <a:noAutofit/>
          </a:bodyPr>
          <a:lstStyle>
            <a:lvl1pPr algn="ctr" indent="-228600" lvl="0" marL="457200">
              <a:lnSpc>
                <a:spcPct val="90000"/>
              </a:lnSpc>
              <a:spcBef>
                <a:spcPts val="1000"/>
              </a:spcBef>
              <a:spcAft>
                <a:spcPts val="0"/>
              </a:spcAft>
              <a:buClr>
                <a:schemeClr val="lt1"/>
              </a:buClr>
              <a:buSzPts val="2800"/>
              <a:buNone/>
              <a:defRPr sz="2800">
                <a:solidFill>
                  <a:schemeClr val="lt1"/>
                </a:solidFill>
                <a:latin typeface="Play"/>
                <a:ea typeface="Play"/>
                <a:cs typeface="Play"/>
                <a:sym typeface="Play"/>
              </a:defRPr>
            </a:lvl1pPr>
            <a:lvl2pPr algn="l" indent="-342900" lvl="1" marL="914400">
              <a:lnSpc>
                <a:spcPct val="90000"/>
              </a:lnSpc>
              <a:spcBef>
                <a:spcPts val="500"/>
              </a:spcBef>
              <a:spcAft>
                <a:spcPts val="0"/>
              </a:spcAft>
              <a:buClr>
                <a:srgbClr val="1C1C1C"/>
              </a:buClr>
              <a:buSzPts val="1800"/>
              <a:buChar char="•"/>
              <a:defRPr/>
            </a:lvl2pPr>
            <a:lvl3pPr algn="l" indent="-342900" lvl="2" marL="1371600">
              <a:lnSpc>
                <a:spcPct val="90000"/>
              </a:lnSpc>
              <a:spcBef>
                <a:spcPts val="500"/>
              </a:spcBef>
              <a:spcAft>
                <a:spcPts val="0"/>
              </a:spcAft>
              <a:buClr>
                <a:srgbClr val="1C1C1C"/>
              </a:buClr>
              <a:buSzPts val="1800"/>
              <a:buChar char="•"/>
              <a:defRPr/>
            </a:lvl3pPr>
            <a:lvl4pPr algn="l" indent="-342900" lvl="3" marL="1828800">
              <a:lnSpc>
                <a:spcPct val="90000"/>
              </a:lnSpc>
              <a:spcBef>
                <a:spcPts val="500"/>
              </a:spcBef>
              <a:spcAft>
                <a:spcPts val="0"/>
              </a:spcAft>
              <a:buClr>
                <a:srgbClr val="1C1C1C"/>
              </a:buClr>
              <a:buSzPts val="1800"/>
              <a:buChar char="•"/>
              <a:defRPr/>
            </a:lvl4pPr>
            <a:lvl5pPr algn="l" indent="-342900" lvl="4" marL="2286000">
              <a:lnSpc>
                <a:spcPct val="90000"/>
              </a:lnSpc>
              <a:spcBef>
                <a:spcPts val="500"/>
              </a:spcBef>
              <a:spcAft>
                <a:spcPts val="0"/>
              </a:spcAft>
              <a:buClr>
                <a:srgbClr val="1C1C1C"/>
              </a:buClr>
              <a:buSzPts val="1800"/>
              <a:buChar char="•"/>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p:cSld name="Title and Content">
    <p:spTree>
      <p:nvGrpSpPr>
        <p:cNvPr id="17" name="Shape 17"/>
        <p:cNvGrpSpPr/>
        <p:nvPr/>
      </p:nvGrpSpPr>
      <p:grpSpPr>
        <a:xfrm>
          <a:off x="0" y="0"/>
          <a:ext cx="0" cy="0"/>
          <a:chOff x="0" y="0"/>
          <a:chExt cx="0" cy="0"/>
        </a:xfrm>
      </p:grpSpPr>
      <p:sp>
        <p:nvSpPr>
          <p:cNvPr id="18" name="Google Shape;18;p5"/>
          <p:cNvSpPr/>
          <p:nvPr>
            <p:ph type="title"/>
          </p:nvPr>
        </p:nvSpPr>
        <p:spPr>
          <a:xfrm>
            <a:off x="457198" y="485773"/>
            <a:ext cx="8220075" cy="1595581"/>
          </a:xfrm>
          <a:prstGeom prst="roundRect">
            <a:avLst>
              <a:gd fmla="val 2082" name="adj"/>
            </a:avLst>
          </a:prstGeom>
          <a:noFill/>
          <a:ln>
            <a:noFill/>
          </a:ln>
        </p:spPr>
        <p:txBody>
          <a:bodyPr anchor="ctr" anchorCtr="1" bIns="252000" lIns="252000" numCol="1" rIns="252000" spcFirstLastPara="1" tIns="252000" wrap="square">
            <a:noAutofit/>
          </a:bodyPr>
          <a:lstStyle>
            <a:lvl1pPr algn="l" lvl="0">
              <a:lnSpc>
                <a:spcPct val="90000"/>
              </a:lnSpc>
              <a:spcBef>
                <a:spcPts val="0"/>
              </a:spcBef>
              <a:spcAft>
                <a:spcPts val="0"/>
              </a:spcAft>
              <a:buSzPts val="1400"/>
              <a:buNone/>
              <a:defRPr b="1" sz="4000">
                <a:latin typeface="Arial"/>
                <a:ea typeface="Arial"/>
                <a:cs typeface="Arial"/>
                <a:sym typeface="Arial"/>
              </a:defRPr>
            </a:lvl1pPr>
            <a:lvl2pPr algn="l" lvl="1">
              <a:lnSpc>
                <a:spcPct val="90000"/>
              </a:lnSpc>
              <a:spcBef>
                <a:spcPts val="0"/>
              </a:spcBef>
              <a:spcAft>
                <a:spcPts val="0"/>
              </a:spcAft>
              <a:buSzPts val="1400"/>
              <a:buNone/>
              <a:defRPr/>
            </a:lvl2pPr>
            <a:lvl3pPr algn="l" lvl="2">
              <a:lnSpc>
                <a:spcPct val="90000"/>
              </a:lnSpc>
              <a:spcBef>
                <a:spcPts val="0"/>
              </a:spcBef>
              <a:spcAft>
                <a:spcPts val="0"/>
              </a:spcAft>
              <a:buSzPts val="1400"/>
              <a:buNone/>
              <a:defRPr/>
            </a:lvl3pPr>
            <a:lvl4pPr algn="l" lvl="3">
              <a:lnSpc>
                <a:spcPct val="90000"/>
              </a:lnSpc>
              <a:spcBef>
                <a:spcPts val="0"/>
              </a:spcBef>
              <a:spcAft>
                <a:spcPts val="0"/>
              </a:spcAft>
              <a:buSzPts val="1400"/>
              <a:buNone/>
              <a:defRPr/>
            </a:lvl4pPr>
            <a:lvl5pPr algn="l" lvl="4">
              <a:lnSpc>
                <a:spcPct val="90000"/>
              </a:lnSpc>
              <a:spcBef>
                <a:spcPts val="0"/>
              </a:spcBef>
              <a:spcAft>
                <a:spcPts val="0"/>
              </a:spcAft>
              <a:buSzPts val="1400"/>
              <a:buNone/>
              <a:defRPr/>
            </a:lvl5pPr>
            <a:lvl6pPr algn="l" lvl="5">
              <a:lnSpc>
                <a:spcPct val="90000"/>
              </a:lnSpc>
              <a:spcBef>
                <a:spcPts val="0"/>
              </a:spcBef>
              <a:spcAft>
                <a:spcPts val="0"/>
              </a:spcAft>
              <a:buSzPts val="1400"/>
              <a:buNone/>
              <a:defRPr/>
            </a:lvl6pPr>
            <a:lvl7pPr algn="l" lvl="6">
              <a:lnSpc>
                <a:spcPct val="90000"/>
              </a:lnSpc>
              <a:spcBef>
                <a:spcPts val="0"/>
              </a:spcBef>
              <a:spcAft>
                <a:spcPts val="0"/>
              </a:spcAft>
              <a:buSzPts val="1400"/>
              <a:buNone/>
              <a:defRPr/>
            </a:lvl7pPr>
            <a:lvl8pPr algn="l" lvl="7">
              <a:lnSpc>
                <a:spcPct val="90000"/>
              </a:lnSpc>
              <a:spcBef>
                <a:spcPts val="0"/>
              </a:spcBef>
              <a:spcAft>
                <a:spcPts val="0"/>
              </a:spcAft>
              <a:buSzPts val="1400"/>
              <a:buNone/>
              <a:defRPr/>
            </a:lvl8pPr>
            <a:lvl9pPr algn="l" lvl="8">
              <a:lnSpc>
                <a:spcPct val="90000"/>
              </a:lnSpc>
              <a:spcBef>
                <a:spcPts val="0"/>
              </a:spcBef>
              <a:spcAft>
                <a:spcPts val="0"/>
              </a:spcAft>
              <a:buSzPts val="1400"/>
              <a:buNone/>
              <a:defRPr/>
            </a:lvl9pPr>
          </a:lstStyle>
          <a:p/>
        </p:txBody>
      </p:sp>
      <p:sp>
        <p:nvSpPr>
          <p:cNvPr id="19" name="Google Shape;19;p5"/>
          <p:cNvSpPr/>
          <p:nvPr>
            <p:ph idx="1" type="body"/>
          </p:nvPr>
        </p:nvSpPr>
        <p:spPr>
          <a:xfrm>
            <a:off x="457197" y="2153354"/>
            <a:ext cx="8220075" cy="4242683"/>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a:lnSpc>
                <a:spcPct val="90000"/>
              </a:lnSpc>
              <a:spcBef>
                <a:spcPts val="1000"/>
              </a:spcBef>
              <a:spcAft>
                <a:spcPts val="0"/>
              </a:spcAft>
              <a:buClr>
                <a:srgbClr val="1C1C1C"/>
              </a:buClr>
              <a:buSzPts val="1800"/>
              <a:buChar char="•"/>
              <a:defRPr sz="1800">
                <a:latin typeface="NTR"/>
                <a:ea typeface="NTR"/>
                <a:cs typeface="NTR"/>
                <a:sym typeface="NTR"/>
              </a:defRPr>
            </a:lvl1pPr>
            <a:lvl2pPr algn="l" indent="-330200" lvl="1" marL="914400">
              <a:lnSpc>
                <a:spcPct val="90000"/>
              </a:lnSpc>
              <a:spcBef>
                <a:spcPts val="500"/>
              </a:spcBef>
              <a:spcAft>
                <a:spcPts val="0"/>
              </a:spcAft>
              <a:buClr>
                <a:srgbClr val="1C1C1C"/>
              </a:buClr>
              <a:buSzPts val="1600"/>
              <a:buChar char="•"/>
              <a:defRPr sz="1600">
                <a:latin typeface="NTR"/>
                <a:ea typeface="NTR"/>
                <a:cs typeface="NTR"/>
                <a:sym typeface="NTR"/>
              </a:defRPr>
            </a:lvl2pPr>
            <a:lvl3pPr algn="l" indent="-317500" lvl="2" marL="1371600">
              <a:lnSpc>
                <a:spcPct val="90000"/>
              </a:lnSpc>
              <a:spcBef>
                <a:spcPts val="500"/>
              </a:spcBef>
              <a:spcAft>
                <a:spcPts val="0"/>
              </a:spcAft>
              <a:buClr>
                <a:srgbClr val="1C1C1C"/>
              </a:buClr>
              <a:buSzPts val="1400"/>
              <a:buChar char="•"/>
              <a:defRPr sz="1400">
                <a:latin typeface="NTR"/>
                <a:ea typeface="NTR"/>
                <a:cs typeface="NTR"/>
                <a:sym typeface="NTR"/>
              </a:defRPr>
            </a:lvl3pPr>
            <a:lvl4pPr algn="l" indent="-317500" lvl="3" marL="1828800">
              <a:lnSpc>
                <a:spcPct val="90000"/>
              </a:lnSpc>
              <a:spcBef>
                <a:spcPts val="500"/>
              </a:spcBef>
              <a:spcAft>
                <a:spcPts val="0"/>
              </a:spcAft>
              <a:buClr>
                <a:srgbClr val="1C1C1C"/>
              </a:buClr>
              <a:buSzPts val="1400"/>
              <a:buChar char="•"/>
              <a:defRPr sz="1400">
                <a:latin typeface="NTR"/>
                <a:ea typeface="NTR"/>
                <a:cs typeface="NTR"/>
                <a:sym typeface="NTR"/>
              </a:defRPr>
            </a:lvl4pPr>
            <a:lvl5pPr algn="l" indent="-317500" lvl="4" marL="2286000">
              <a:lnSpc>
                <a:spcPct val="90000"/>
              </a:lnSpc>
              <a:spcBef>
                <a:spcPts val="500"/>
              </a:spcBef>
              <a:spcAft>
                <a:spcPts val="0"/>
              </a:spcAft>
              <a:buClr>
                <a:srgbClr val="1C1C1C"/>
              </a:buClr>
              <a:buSzPts val="1400"/>
              <a:buChar char="•"/>
              <a:defRPr sz="1400">
                <a:latin typeface="NTR"/>
                <a:ea typeface="NTR"/>
                <a:cs typeface="NTR"/>
                <a:sym typeface="NTR"/>
              </a:defRPr>
            </a:lvl5pPr>
            <a:lvl6pPr algn="l" indent="-342900" lvl="5" marL="2743200">
              <a:lnSpc>
                <a:spcPct val="90000"/>
              </a:lnSpc>
              <a:spcBef>
                <a:spcPts val="500"/>
              </a:spcBef>
              <a:spcAft>
                <a:spcPts val="0"/>
              </a:spcAft>
              <a:buClr>
                <a:schemeClr val="dk1"/>
              </a:buClr>
              <a:buSzPts val="1800"/>
              <a:buChar char="•"/>
              <a:defRPr/>
            </a:lvl6pPr>
            <a:lvl7pPr algn="l" indent="-342900" lvl="6" marL="3200400">
              <a:lnSpc>
                <a:spcPct val="90000"/>
              </a:lnSpc>
              <a:spcBef>
                <a:spcPts val="500"/>
              </a:spcBef>
              <a:spcAft>
                <a:spcPts val="0"/>
              </a:spcAft>
              <a:buClr>
                <a:schemeClr val="dk1"/>
              </a:buClr>
              <a:buSzPts val="1800"/>
              <a:buChar char="•"/>
              <a:defRPr/>
            </a:lvl7pPr>
            <a:lvl8pPr algn="l" indent="-342900" lvl="7" marL="3657600">
              <a:lnSpc>
                <a:spcPct val="90000"/>
              </a:lnSpc>
              <a:spcBef>
                <a:spcPts val="500"/>
              </a:spcBef>
              <a:spcAft>
                <a:spcPts val="0"/>
              </a:spcAft>
              <a:buClr>
                <a:schemeClr val="dk1"/>
              </a:buClr>
              <a:buSzPts val="1800"/>
              <a:buChar char="•"/>
              <a:defRPr/>
            </a:lvl8pPr>
            <a:lvl9pPr algn="l" indent="-342900" lvl="8" marL="4114800">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4" Target="../slideLayouts/slideLayout2.xml" Type="http://schemas.openxmlformats.org/officeDocument/2006/relationships/slideLayout"/><Relationship Id="rId3" Target="../slideLayouts/slideLayout1.xml" Type="http://schemas.openxmlformats.org/officeDocument/2006/relationships/slideLayout"/><Relationship Id="rId2" Target="../media/image2.jpg" Type="http://schemas.openxmlformats.org/officeDocument/2006/relationships/image"/><Relationship Id="rId1" Target="../theme/theme1.xml" Type="http://schemas.openxmlformats.org/officeDocument/2006/relationships/theme"/></Relationships>
</file>

<file path=ppt/slideMasters/_rels/slideMaster2.xml.rels><?xml version="1.0" encoding="UTF-8" standalone="yes"?><Relationships xmlns="http://schemas.openxmlformats.org/package/2006/relationships"><Relationship Id="rId4" Target="../slideLayouts/slideLayout3.xml" Type="http://schemas.openxmlformats.org/officeDocument/2006/relationships/slideLayout"/><Relationship Id="rId3" Target="../media/image1.png" Type="http://schemas.openxmlformats.org/officeDocument/2006/relationships/image"/><Relationship Id="rId2" Target="../media/image2.jpg" Type="http://schemas.openxmlformats.org/officeDocument/2006/relationships/image"/><Relationship Id="rId1" Target="../theme/theme3.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2">
            <a:alphaModFix/>
          </a:blip>
          <a:stretch>
            <a:fillRect/>
          </a:stretch>
        </a:blipFill>
      </p:bgPr>
    </p:bg>
    <p:spTree>
      <p:nvGrpSpPr>
        <p:cNvPr id="5" name="Shape 5"/>
        <p:cNvGrpSpPr/>
        <p:nvPr/>
      </p:nvGrpSpPr>
      <p:grpSpPr>
        <a:xfrm>
          <a:off x="0" y="0"/>
          <a:ext cx="0" cy="0"/>
          <a:chOff x="0" y="0"/>
          <a:chExt cx="0" cy="0"/>
        </a:xfrm>
      </p:grpSpPr>
      <p:sp>
        <p:nvSpPr>
          <p:cNvPr id="6" name="Google Shape;6;p1"/>
          <p:cNvSpPr/>
          <p:nvPr>
            <p:ph type="title"/>
          </p:nvPr>
        </p:nvSpPr>
        <p:spPr>
          <a:xfrm>
            <a:off x="490537" y="695325"/>
            <a:ext cx="8162925" cy="1150937"/>
          </a:xfrm>
          <a:prstGeom prst="roundRect">
            <a:avLst>
              <a:gd fmla="val 2082" name="adj"/>
            </a:avLst>
          </a:prstGeom>
          <a:noFill/>
          <a:ln>
            <a:noFill/>
          </a:ln>
        </p:spPr>
        <p:txBody>
          <a:bodyPr anchor="ctr" anchorCtr="1" bIns="252000" lIns="252000" numCol="1" rIns="252000" spcFirstLastPara="1" tIns="252000" wrap="square">
            <a:noAutofit/>
          </a:bodyPr>
          <a:lstStyle>
            <a:lvl1pPr algn="l" lvl="0"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1pPr>
            <a:lvl2pPr algn="l" lvl="1"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2pPr>
            <a:lvl3pPr algn="l" lvl="2"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3pPr>
            <a:lvl4pPr algn="l" lvl="3"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4pPr>
            <a:lvl5pPr algn="l" lvl="4"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5pPr>
            <a:lvl6pPr algn="l" lvl="5"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6pPr>
            <a:lvl7pPr algn="l" lvl="6"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7pPr>
            <a:lvl8pPr algn="l" lvl="7"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8pPr>
            <a:lvl9pPr algn="l" lvl="8"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9pPr>
          </a:lstStyle>
          <a:p/>
        </p:txBody>
      </p:sp>
      <p:sp>
        <p:nvSpPr>
          <p:cNvPr id="7" name="Google Shape;7;p1"/>
          <p:cNvSpPr/>
          <p:nvPr>
            <p:ph idx="1" type="body"/>
          </p:nvPr>
        </p:nvSpPr>
        <p:spPr>
          <a:xfrm>
            <a:off x="490537" y="1957387"/>
            <a:ext cx="8162925" cy="4387850"/>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marR="0" rtl="0">
              <a:lnSpc>
                <a:spcPct val="90000"/>
              </a:lnSpc>
              <a:spcBef>
                <a:spcPts val="1000"/>
              </a:spcBef>
              <a:spcAft>
                <a:spcPts val="0"/>
              </a:spcAft>
              <a:buClr>
                <a:srgbClr val="1C1C1C"/>
              </a:buClr>
              <a:buSzPts val="1800"/>
              <a:buFont typeface="Arial"/>
              <a:buChar char="•"/>
              <a:defRPr b="0" cap="none" i="0" strike="noStrike" sz="1800" u="none">
                <a:solidFill>
                  <a:srgbClr val="1C1C1C"/>
                </a:solidFill>
                <a:latin typeface="NTR"/>
                <a:ea typeface="NTR"/>
                <a:cs typeface="NTR"/>
                <a:sym typeface="NTR"/>
              </a:defRPr>
            </a:lvl1pPr>
            <a:lvl2pPr algn="l" indent="-330200" lvl="1" marL="914400" marR="0" rtl="0">
              <a:lnSpc>
                <a:spcPct val="90000"/>
              </a:lnSpc>
              <a:spcBef>
                <a:spcPts val="500"/>
              </a:spcBef>
              <a:spcAft>
                <a:spcPts val="0"/>
              </a:spcAft>
              <a:buClr>
                <a:srgbClr val="1C1C1C"/>
              </a:buClr>
              <a:buSzPts val="1600"/>
              <a:buFont typeface="Arial"/>
              <a:buChar char="•"/>
              <a:defRPr b="0" cap="none" i="0" strike="noStrike" sz="1600" u="none">
                <a:solidFill>
                  <a:srgbClr val="1C1C1C"/>
                </a:solidFill>
                <a:latin typeface="NTR"/>
                <a:ea typeface="NTR"/>
                <a:cs typeface="NTR"/>
                <a:sym typeface="NTR"/>
              </a:defRPr>
            </a:lvl2pPr>
            <a:lvl3pPr algn="l" indent="-317500" lvl="2" marL="13716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3pPr>
            <a:lvl4pPr algn="l" indent="-317500" lvl="3" marL="18288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4pPr>
            <a:lvl5pPr algn="l" indent="-317500" lvl="4" marL="22860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5pPr>
            <a:lvl6pPr algn="l" indent="-342900" lvl="5" marL="27432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6pPr>
            <a:lvl7pPr algn="l" indent="-342900" lvl="6" marL="32004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7pPr>
            <a:lvl8pPr algn="l" indent="-342900" lvl="7" marL="36576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8pPr>
            <a:lvl9pPr algn="l" indent="-342900" lvl="8" marL="41148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9pPr>
          </a:lstStyle>
          <a:p/>
        </p:txBody>
      </p:sp>
    </p:spTree>
  </p:cSld>
  <p:clrMap accent1="accent1" accent2="accent2" accent3="accent3" accent4="accent4" accent5="accent5" accent6="accent6" bg1="lt1" bg2="dk2" folHlink="folHlink" hlink="hlink" tx1="dk1" tx2="lt2"/>
  <p:sldLayoutIdLst>
    <p:sldLayoutId id="2147483648" r:id="rId3"/>
    <p:sldLayoutId id="2147483649" r:id="rId4"/>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2">
            <a:alphaModFix/>
          </a:blip>
          <a:stretch>
            <a:fillRect/>
          </a:stretch>
        </a:blipFill>
      </p:bgPr>
    </p:bg>
    <p:spTree>
      <p:nvGrpSpPr>
        <p:cNvPr id="12" name="Shape 12"/>
        <p:cNvGrpSpPr/>
        <p:nvPr/>
      </p:nvGrpSpPr>
      <p:grpSpPr>
        <a:xfrm>
          <a:off x="0" y="0"/>
          <a:ext cx="0" cy="0"/>
          <a:chOff x="0" y="0"/>
          <a:chExt cx="0" cy="0"/>
        </a:xfrm>
      </p:grpSpPr>
      <p:sp>
        <p:nvSpPr>
          <p:cNvPr id="13" name="Google Shape;13;p4"/>
          <p:cNvSpPr/>
          <p:nvPr/>
        </p:nvSpPr>
        <p:spPr>
          <a:xfrm>
            <a:off x="457200" y="438150"/>
            <a:ext cx="8220075" cy="5957887"/>
          </a:xfrm>
          <a:prstGeom prst="roundRect">
            <a:avLst>
              <a:gd fmla="val 572" name="adj"/>
            </a:avLst>
          </a:prstGeom>
          <a:solidFill>
            <a:schemeClr val="lt1">
              <a:alpha val="89411"/>
            </a:schemeClr>
          </a:solidFill>
          <a:ln cap="rnd" cmpd="sng" w="25400">
            <a:solidFill>
              <a:schemeClr val="lt1"/>
            </a:solidFill>
            <a:prstDash val="solid"/>
            <a:miter lim="800000"/>
            <a:headEnd len="sm" type="none" w="sm"/>
            <a:tailEnd len="sm" type="none" w="sm"/>
          </a:ln>
        </p:spPr>
        <p:txBody>
          <a:bodyPr anchor="ctr" anchorCtr="0" bIns="45700" lIns="91425" numCol="1" rIns="91425" spcFirstLastPara="1" tIns="45700" wrap="square">
            <a:noAutofit/>
          </a:bodyPr>
          <a:lstStyle/>
          <a:p>
            <a:pPr algn="ctr" indent="0" lvl="0" marL="0" marR="0" rtl="0">
              <a:lnSpc>
                <a:spcPct val="100000"/>
              </a:lnSpc>
              <a:spcBef>
                <a:spcPts val="0"/>
              </a:spcBef>
              <a:spcAft>
                <a:spcPts val="0"/>
              </a:spcAft>
              <a:buClr>
                <a:srgbClr val="FFFFFF"/>
              </a:buClr>
              <a:buSzPts val="1300"/>
              <a:buFont typeface="NTR"/>
              <a:buNone/>
            </a:pPr>
            <a:r>
              <a:rPr b="0" cap="none" i="0" lang="en-US" strike="noStrike" sz="1300" u="none">
                <a:solidFill>
                  <a:srgbClr val="FFFFFF"/>
                </a:solidFill>
                <a:latin typeface="NTR"/>
                <a:ea typeface="NTR"/>
                <a:cs typeface="NTR"/>
                <a:sym typeface="NTR"/>
              </a:rPr>
              <a:t> </a:t>
            </a:r>
            <a:endParaRPr b="0" cap="none" i="0" strike="noStrike" sz="1400" u="none">
              <a:solidFill>
                <a:srgbClr val="000000"/>
              </a:solidFill>
              <a:latin typeface="Arial"/>
              <a:ea typeface="Arial"/>
              <a:cs typeface="Arial"/>
              <a:sym typeface="Arial"/>
            </a:endParaRPr>
          </a:p>
        </p:txBody>
      </p:sp>
      <p:pic>
        <p:nvPicPr>
          <p:cNvPr id="14" name="Google Shape;14;p4"/>
          <p:cNvPicPr preferRelativeResize="0"/>
          <p:nvPr/>
        </p:nvPicPr>
        <p:blipFill rotWithShape="1">
          <a:blip r:embed="rId3">
            <a:alphaModFix/>
          </a:blip>
          <a:srcRect b="0" l="0" r="0" t="0"/>
          <a:stretch/>
        </p:blipFill>
        <p:spPr>
          <a:xfrm>
            <a:off x="8486775" y="6700837"/>
            <a:ext cx="585787" cy="85725"/>
          </a:xfrm>
          <a:prstGeom prst="rect">
            <a:avLst/>
          </a:prstGeom>
          <a:noFill/>
          <a:ln>
            <a:noFill/>
          </a:ln>
        </p:spPr>
      </p:pic>
      <p:sp>
        <p:nvSpPr>
          <p:cNvPr id="15" name="Google Shape;15;p4"/>
          <p:cNvSpPr/>
          <p:nvPr>
            <p:ph type="title"/>
          </p:nvPr>
        </p:nvSpPr>
        <p:spPr>
          <a:xfrm>
            <a:off x="490537" y="695325"/>
            <a:ext cx="8162925" cy="1150937"/>
          </a:xfrm>
          <a:prstGeom prst="roundRect">
            <a:avLst>
              <a:gd fmla="val 2082" name="adj"/>
            </a:avLst>
          </a:prstGeom>
          <a:noFill/>
          <a:ln>
            <a:noFill/>
          </a:ln>
        </p:spPr>
        <p:txBody>
          <a:bodyPr anchor="ctr" anchorCtr="1" bIns="252000" lIns="252000" numCol="1" rIns="252000" spcFirstLastPara="1" tIns="252000" wrap="square">
            <a:noAutofit/>
          </a:bodyPr>
          <a:lstStyle>
            <a:lvl1pPr algn="l" lvl="0"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1pPr>
            <a:lvl2pPr algn="l" lvl="1"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2pPr>
            <a:lvl3pPr algn="l" lvl="2"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3pPr>
            <a:lvl4pPr algn="l" lvl="3"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4pPr>
            <a:lvl5pPr algn="l" lvl="4"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5pPr>
            <a:lvl6pPr algn="l" lvl="5"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6pPr>
            <a:lvl7pPr algn="l" lvl="6"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7pPr>
            <a:lvl8pPr algn="l" lvl="7"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8pPr>
            <a:lvl9pPr algn="l" lvl="8" marR="0" rtl="0">
              <a:lnSpc>
                <a:spcPct val="90000"/>
              </a:lnSpc>
              <a:spcBef>
                <a:spcPts val="0"/>
              </a:spcBef>
              <a:spcAft>
                <a:spcPts val="0"/>
              </a:spcAft>
              <a:buClr>
                <a:srgbClr val="000000"/>
              </a:buClr>
              <a:buSzPts val="1400"/>
              <a:buFont typeface="Arial"/>
              <a:buNone/>
              <a:defRPr b="0" cap="none" i="0" strike="noStrike" sz="4000" u="none">
                <a:solidFill>
                  <a:srgbClr val="1C1C1C"/>
                </a:solidFill>
                <a:latin typeface="Arial"/>
                <a:ea typeface="Arial"/>
                <a:cs typeface="Arial"/>
                <a:sym typeface="Arial"/>
              </a:defRPr>
            </a:lvl9pPr>
          </a:lstStyle>
          <a:p/>
        </p:txBody>
      </p:sp>
      <p:sp>
        <p:nvSpPr>
          <p:cNvPr id="16" name="Google Shape;16;p4"/>
          <p:cNvSpPr/>
          <p:nvPr>
            <p:ph idx="1" type="body"/>
          </p:nvPr>
        </p:nvSpPr>
        <p:spPr>
          <a:xfrm>
            <a:off x="490537" y="1957387"/>
            <a:ext cx="8162925" cy="4387850"/>
          </a:xfrm>
          <a:prstGeom prst="roundRect">
            <a:avLst>
              <a:gd fmla="val 558" name="adj"/>
            </a:avLst>
          </a:prstGeom>
          <a:noFill/>
          <a:ln>
            <a:noFill/>
          </a:ln>
        </p:spPr>
        <p:txBody>
          <a:bodyPr anchor="t" anchorCtr="0" bIns="252000" lIns="252000" numCol="1" rIns="252000" spcFirstLastPara="1" tIns="252000" wrap="square">
            <a:noAutofit/>
          </a:bodyPr>
          <a:lstStyle>
            <a:lvl1pPr algn="l" indent="-342900" lvl="0" marL="457200" marR="0" rtl="0">
              <a:lnSpc>
                <a:spcPct val="90000"/>
              </a:lnSpc>
              <a:spcBef>
                <a:spcPts val="1000"/>
              </a:spcBef>
              <a:spcAft>
                <a:spcPts val="0"/>
              </a:spcAft>
              <a:buClr>
                <a:srgbClr val="1C1C1C"/>
              </a:buClr>
              <a:buSzPts val="1800"/>
              <a:buFont typeface="Arial"/>
              <a:buChar char="•"/>
              <a:defRPr b="0" cap="none" i="0" strike="noStrike" sz="1800" u="none">
                <a:solidFill>
                  <a:srgbClr val="1C1C1C"/>
                </a:solidFill>
                <a:latin typeface="NTR"/>
                <a:ea typeface="NTR"/>
                <a:cs typeface="NTR"/>
                <a:sym typeface="NTR"/>
              </a:defRPr>
            </a:lvl1pPr>
            <a:lvl2pPr algn="l" indent="-330200" lvl="1" marL="914400" marR="0" rtl="0">
              <a:lnSpc>
                <a:spcPct val="90000"/>
              </a:lnSpc>
              <a:spcBef>
                <a:spcPts val="500"/>
              </a:spcBef>
              <a:spcAft>
                <a:spcPts val="0"/>
              </a:spcAft>
              <a:buClr>
                <a:srgbClr val="1C1C1C"/>
              </a:buClr>
              <a:buSzPts val="1600"/>
              <a:buFont typeface="Arial"/>
              <a:buChar char="•"/>
              <a:defRPr b="0" cap="none" i="0" strike="noStrike" sz="1600" u="none">
                <a:solidFill>
                  <a:srgbClr val="1C1C1C"/>
                </a:solidFill>
                <a:latin typeface="NTR"/>
                <a:ea typeface="NTR"/>
                <a:cs typeface="NTR"/>
                <a:sym typeface="NTR"/>
              </a:defRPr>
            </a:lvl2pPr>
            <a:lvl3pPr algn="l" indent="-317500" lvl="2" marL="13716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3pPr>
            <a:lvl4pPr algn="l" indent="-317500" lvl="3" marL="18288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4pPr>
            <a:lvl5pPr algn="l" indent="-317500" lvl="4" marL="2286000" marR="0" rtl="0">
              <a:lnSpc>
                <a:spcPct val="90000"/>
              </a:lnSpc>
              <a:spcBef>
                <a:spcPts val="500"/>
              </a:spcBef>
              <a:spcAft>
                <a:spcPts val="0"/>
              </a:spcAft>
              <a:buClr>
                <a:srgbClr val="1C1C1C"/>
              </a:buClr>
              <a:buSzPts val="1400"/>
              <a:buFont typeface="Arial"/>
              <a:buChar char="•"/>
              <a:defRPr b="0" cap="none" i="0" strike="noStrike" sz="1400" u="none">
                <a:solidFill>
                  <a:srgbClr val="1C1C1C"/>
                </a:solidFill>
                <a:latin typeface="NTR"/>
                <a:ea typeface="NTR"/>
                <a:cs typeface="NTR"/>
                <a:sym typeface="NTR"/>
              </a:defRPr>
            </a:lvl5pPr>
            <a:lvl6pPr algn="l" indent="-342900" lvl="5" marL="27432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6pPr>
            <a:lvl7pPr algn="l" indent="-342900" lvl="6" marL="32004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7pPr>
            <a:lvl8pPr algn="l" indent="-342900" lvl="7" marL="36576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8pPr>
            <a:lvl9pPr algn="l" indent="-342900" lvl="8" marL="4114800" marR="0" rtl="0">
              <a:lnSpc>
                <a:spcPct val="90000"/>
              </a:lnSpc>
              <a:spcBef>
                <a:spcPts val="500"/>
              </a:spcBef>
              <a:spcAft>
                <a:spcPts val="0"/>
              </a:spcAft>
              <a:buClr>
                <a:schemeClr val="dk1"/>
              </a:buClr>
              <a:buSzPts val="1800"/>
              <a:buFont typeface="Arial"/>
              <a:buChar char="•"/>
              <a:defRPr b="0" cap="none" i="0" strike="noStrike" sz="1800" u="none">
                <a:solidFill>
                  <a:schemeClr val="dk1"/>
                </a:solidFill>
                <a:latin typeface="NTR"/>
                <a:ea typeface="NTR"/>
                <a:cs typeface="NTR"/>
                <a:sym typeface="NTR"/>
              </a:defRPr>
            </a:lvl9pPr>
          </a:lstStyle>
          <a:p/>
        </p:txBody>
      </p:sp>
    </p:spTree>
  </p:cSld>
  <p:clrMap accent1="accent1" accent2="accent2" accent3="accent3" accent4="accent4" accent5="accent5" accent6="accent6" bg1="lt1" bg2="dk2" folHlink="folHlink" hlink="hlink" tx1="dk1" tx2="lt2"/>
  <p:sldLayoutIdLst>
    <p:sldLayoutId id="2147483650" r:id="rId4"/>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arget="../media/image6.png" Type="http://schemas.openxmlformats.org/officeDocument/2006/relationships/image"/><Relationship Id="rId2" Target="../notesSlides/notesSlide1.xml" Type="http://schemas.openxmlformats.org/officeDocument/2006/relationships/notesSlide"/><Relationship Id="rId1" Target="../slideLayouts/slideLayout3.xml" Type="http://schemas.openxmlformats.org/officeDocument/2006/relationships/slideLayout"/></Relationships>
</file>

<file path=ppt/slides/_rels/slide2.xml.rels><?xml version="1.0" encoding="UTF-8" standalone="yes"?><Relationships xmlns="http://schemas.openxmlformats.org/package/2006/relationships"><Relationship Id="rId3" Target="../media/image3.png" Type="http://schemas.openxmlformats.org/officeDocument/2006/relationships/image"/><Relationship Id="rId2" Target="../notesSlides/notesSlide2.xml" Type="http://schemas.openxmlformats.org/officeDocument/2006/relationships/notesSlide"/><Relationship Id="rId1" Target="../slideLayouts/slideLayout3.xml" Type="http://schemas.openxmlformats.org/officeDocument/2006/relationships/slideLayout"/></Relationships>
</file>

<file path=ppt/slides/_rels/slide3.xml.rels><?xml version="1.0" encoding="UTF-8" standalone="yes"?><Relationships xmlns="http://schemas.openxmlformats.org/package/2006/relationships"><Relationship Id="rId5" Target="../media/image7.png" Type="http://schemas.openxmlformats.org/officeDocument/2006/relationships/image"/><Relationship Id="rId4" Target="../media/image5.png" Type="http://schemas.openxmlformats.org/officeDocument/2006/relationships/image"/><Relationship Id="rId3" Target="../media/image4.png" Type="http://schemas.openxmlformats.org/officeDocument/2006/relationships/image"/><Relationship Id="rId2" Target="../notesSlides/notesSlide3.xml" Type="http://schemas.openxmlformats.org/officeDocument/2006/relationships/notesSlide"/><Relationship Id="rId1" Target="../slideLayouts/slideLayout3.xml" Type="http://schemas.openxmlformats.org/officeDocument/2006/relationships/slideLayout"/></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 name="Shape 23"/>
        <p:cNvGrpSpPr/>
        <p:nvPr/>
      </p:nvGrpSpPr>
      <p:grpSpPr>
        <a:xfrm>
          <a:off x="0" y="0"/>
          <a:ext cx="0" cy="0"/>
          <a:chOff x="0" y="0"/>
          <a:chExt cx="0" cy="0"/>
        </a:xfrm>
      </p:grpSpPr>
      <p:sp>
        <p:nvSpPr>
          <p:cNvPr id="24" name="Google Shape;24;p6"/>
          <p:cNvSpPr txBox="1"/>
          <p:nvPr/>
        </p:nvSpPr>
        <p:spPr>
          <a:xfrm>
            <a:off x="755650" y="3268662"/>
            <a:ext cx="7632700" cy="282416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25" name="Google Shape;25;p6"/>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26" name="Google Shape;26;p6"/>
          <p:cNvSpPr txBox="1"/>
          <p:nvPr/>
        </p:nvSpPr>
        <p:spPr>
          <a:xfrm>
            <a:off x="755650" y="1651000"/>
            <a:ext cx="7632700" cy="1562100"/>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27" name="Google Shape;27;p6"/>
          <p:cNvSpPr/>
          <p:nvPr>
            <p:ph idx="1" type="body"/>
          </p:nvPr>
        </p:nvSpPr>
        <p:spPr>
          <a:xfrm>
            <a:off x="755650" y="1651000"/>
            <a:ext cx="7632700" cy="1562100"/>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When a solid turns into a liquid it is called melting.</a:t>
            </a:r>
            <a:endParaRPr/>
          </a:p>
          <a:p>
            <a:pPr algn="l" indent="0" lvl="0" marL="0" marR="0" rtl="0">
              <a:lnSpc>
                <a:spcPct val="110000"/>
              </a:lnSpc>
              <a:spcBef>
                <a:spcPts val="1000"/>
              </a:spcBef>
              <a:spcAft>
                <a:spcPts val="0"/>
              </a:spcAft>
              <a:buClr>
                <a:srgbClr val="1C1C1C"/>
              </a:buClr>
              <a:buSzPts val="1800"/>
              <a:buFont typeface="Arial"/>
              <a:buNone/>
            </a:pPr>
            <a:r>
              <a:rPr b="0" cap="none" i="0" lang="en-US" strike="noStrike" sz="1800" u="none">
                <a:solidFill>
                  <a:srgbClr val="1C1C1C"/>
                </a:solidFill>
                <a:latin typeface="NTR"/>
                <a:ea typeface="NTR"/>
                <a:cs typeface="NTR"/>
                <a:sym typeface="NTR"/>
              </a:rPr>
              <a:t>The temperature at which a solid material melts is called its</a:t>
            </a:r>
            <a:br>
              <a:rPr b="0" cap="none" i="0" lang="en-US" strike="noStrike" sz="1800" u="none">
                <a:solidFill>
                  <a:srgbClr val="1C1C1C"/>
                </a:solidFill>
                <a:latin typeface="NTR"/>
                <a:ea typeface="NTR"/>
                <a:cs typeface="NTR"/>
                <a:sym typeface="NTR"/>
              </a:rPr>
            </a:br>
            <a:r>
              <a:rPr b="0" cap="none" i="0" lang="en-US" strike="noStrike" sz="1800" u="none">
                <a:solidFill>
                  <a:srgbClr val="1C1C1C"/>
                </a:solidFill>
                <a:latin typeface="NTR"/>
                <a:ea typeface="NTR"/>
                <a:cs typeface="NTR"/>
                <a:sym typeface="NTR"/>
              </a:rPr>
              <a:t>melting point. Different materials have different melting points.</a:t>
            </a:r>
            <a:endParaRPr/>
          </a:p>
        </p:txBody>
      </p:sp>
      <p:sp>
        <p:nvSpPr>
          <p:cNvPr id="28" name="Google Shape;28;p6"/>
          <p:cNvSpPr/>
          <p:nvPr/>
        </p:nvSpPr>
        <p:spPr>
          <a:xfrm>
            <a:off x="750887" y="3268662"/>
            <a:ext cx="7632700" cy="2824162"/>
          </a:xfrm>
          <a:prstGeom prst="roundRect">
            <a:avLst>
              <a:gd fmla="val 558" name="adj"/>
            </a:avLst>
          </a:prstGeom>
          <a:noFill/>
          <a:ln>
            <a:noFill/>
          </a:ln>
        </p:spPr>
        <p:txBody>
          <a:bodyPr anchor="ctr" anchorCtr="0" bIns="252000" lIns="252000" numCol="1" rIns="252000" spcFirstLastPara="1" tIns="252000" wrap="square">
            <a:noAutofit/>
          </a:bodyPr>
          <a:lstStyle/>
          <a:p>
            <a:pPr algn="l" indent="0" lvl="0" marL="0" marR="0" rtl="0">
              <a:lnSpc>
                <a:spcPct val="110000"/>
              </a:lnSpc>
              <a:spcBef>
                <a:spcPts val="0"/>
              </a:spcBef>
              <a:spcAft>
                <a:spcPts val="0"/>
              </a:spcAft>
              <a:buClr>
                <a:srgbClr val="1C1C1C"/>
              </a:buClr>
              <a:buSzPts val="1800"/>
              <a:buFont typeface="NTR"/>
              <a:buNone/>
            </a:pPr>
            <a:r>
              <a:rPr cap="none" i="0" lang="en-US" strike="noStrike" sz="1800" u="none">
                <a:solidFill>
                  <a:srgbClr val="1C1C1C"/>
                </a:solidFill>
                <a:latin typeface="Comic Sans MS"/>
                <a:ea typeface="Comic Sans MS"/>
                <a:cs typeface="Comic Sans MS"/>
                <a:sym typeface="Comic Sans MS"/>
              </a:rPr>
              <a:t>If a solid material is heated to its melting point, it will start to</a:t>
            </a:r>
            <a:br>
              <a:rPr cap="none" i="0" lang="en-US" strike="noStrike" sz="1800" u="none">
                <a:solidFill>
                  <a:srgbClr val="1C1C1C"/>
                </a:solidFill>
                <a:latin typeface="Comic Sans MS"/>
                <a:ea typeface="Comic Sans MS"/>
                <a:cs typeface="Comic Sans MS"/>
                <a:sym typeface="Comic Sans MS"/>
              </a:rPr>
            </a:br>
            <a:r>
              <a:rPr cap="none" i="0" lang="en-US" strike="noStrike" sz="1800" u="none">
                <a:solidFill>
                  <a:srgbClr val="1C1C1C"/>
                </a:solidFill>
                <a:latin typeface="Comic Sans MS"/>
                <a:ea typeface="Comic Sans MS"/>
                <a:cs typeface="Comic Sans MS"/>
                <a:sym typeface="Comic Sans MS"/>
              </a:rPr>
              <a:t>melt and will change state from a solid to a liquid.</a:t>
            </a:r>
            <a:endParaRPr cap="none" i="0" strike="noStrike" sz="1400" u="none">
              <a:solidFill>
                <a:srgbClr val="000000"/>
              </a:solidFill>
              <a:latin typeface="Comic Sans MS"/>
              <a:ea typeface="Comic Sans MS"/>
              <a:cs typeface="Comic Sans MS"/>
              <a:sym typeface="Comic Sans MS"/>
            </a:endParaRPr>
          </a:p>
          <a:p>
            <a:pPr algn="l" indent="0" lvl="0" marL="0" marR="0" rtl="0">
              <a:lnSpc>
                <a:spcPct val="110000"/>
              </a:lnSpc>
              <a:spcBef>
                <a:spcPts val="1000"/>
              </a:spcBef>
              <a:spcAft>
                <a:spcPts val="0"/>
              </a:spcAft>
              <a:buClr>
                <a:srgbClr val="1C1C1C"/>
              </a:buClr>
              <a:buSzPts val="1800"/>
              <a:buFont typeface="NTR"/>
              <a:buNone/>
            </a:pPr>
            <a:r>
              <a:rPr cap="none" i="0" lang="en-US" strike="noStrike" sz="1800" u="none">
                <a:solidFill>
                  <a:srgbClr val="1C1C1C"/>
                </a:solidFill>
                <a:latin typeface="Comic Sans MS"/>
                <a:ea typeface="Comic Sans MS"/>
                <a:cs typeface="Comic Sans MS"/>
                <a:sym typeface="Comic Sans MS"/>
              </a:rPr>
              <a:t>In a solid, the particles are closely packed together and are vibrating</a:t>
            </a:r>
            <a:br>
              <a:rPr cap="none" i="0" lang="en-US" strike="noStrike" sz="1800" u="none">
                <a:solidFill>
                  <a:srgbClr val="1C1C1C"/>
                </a:solidFill>
                <a:latin typeface="Comic Sans MS"/>
                <a:ea typeface="Comic Sans MS"/>
                <a:cs typeface="Comic Sans MS"/>
                <a:sym typeface="Comic Sans MS"/>
              </a:rPr>
            </a:br>
            <a:r>
              <a:rPr cap="none" i="0" lang="en-US" strike="noStrike" sz="1800" u="none">
                <a:solidFill>
                  <a:srgbClr val="1C1C1C"/>
                </a:solidFill>
                <a:latin typeface="Comic Sans MS"/>
                <a:ea typeface="Comic Sans MS"/>
                <a:cs typeface="Comic Sans MS"/>
                <a:sym typeface="Comic Sans MS"/>
              </a:rPr>
              <a:t>on the spot. When a solid is heated, the particles start to move faster and faster. If enough heat is applied, the particles will have enough energy to move about. They are still close together, but can move over and around each other. At this point, the solid has melted to form a liquid.</a:t>
            </a:r>
            <a:endParaRPr cap="none" i="0" strike="noStrike" sz="1400" u="none">
              <a:solidFill>
                <a:srgbClr val="000000"/>
              </a:solidFill>
              <a:latin typeface="Comic Sans MS"/>
              <a:ea typeface="Comic Sans MS"/>
              <a:cs typeface="Comic Sans MS"/>
              <a:sym typeface="Comic Sans MS"/>
            </a:endParaRPr>
          </a:p>
        </p:txBody>
      </p:sp>
      <p:pic>
        <p:nvPicPr>
          <p:cNvPr id="29" name="Google Shape;29;p6"/>
          <p:cNvPicPr preferRelativeResize="0"/>
          <p:nvPr/>
        </p:nvPicPr>
        <p:blipFill rotWithShape="1">
          <a:blip r:embed="rId3">
            <a:alphaModFix/>
          </a:blip>
          <a:srcRect b="0" l="0" r="0" t="0"/>
          <a:stretch/>
        </p:blipFill>
        <p:spPr>
          <a:xfrm>
            <a:off x="7210090" y="227794"/>
            <a:ext cx="1457325" cy="321439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 name="Shape 33"/>
        <p:cNvGrpSpPr/>
        <p:nvPr/>
      </p:nvGrpSpPr>
      <p:grpSpPr>
        <a:xfrm>
          <a:off x="0" y="0"/>
          <a:ext cx="0" cy="0"/>
          <a:chOff x="0" y="0"/>
          <a:chExt cx="0" cy="0"/>
        </a:xfrm>
      </p:grpSpPr>
      <p:sp>
        <p:nvSpPr>
          <p:cNvPr id="34" name="Google Shape;34;p7"/>
          <p:cNvSpPr txBox="1"/>
          <p:nvPr/>
        </p:nvSpPr>
        <p:spPr>
          <a:xfrm>
            <a:off x="755650" y="4005262"/>
            <a:ext cx="7632700" cy="2087562"/>
          </a:xfrm>
          <a:prstGeom prst="rect">
            <a:avLst/>
          </a:prstGeom>
          <a:solidFill>
            <a:srgbClr val="A7E6DE"/>
          </a:solidFill>
          <a:ln>
            <a:noFill/>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35" name="Google Shape;35;p7"/>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36" name="Google Shape;36;p7"/>
          <p:cNvSpPr txBox="1"/>
          <p:nvPr/>
        </p:nvSpPr>
        <p:spPr>
          <a:xfrm>
            <a:off x="755650" y="1651000"/>
            <a:ext cx="7632700" cy="2289175"/>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37" name="Google Shape;37;p7"/>
          <p:cNvSpPr/>
          <p:nvPr>
            <p:ph idx="1" type="body"/>
          </p:nvPr>
        </p:nvSpPr>
        <p:spPr>
          <a:xfrm>
            <a:off x="755650" y="1651000"/>
            <a:ext cx="7637462" cy="2289175"/>
          </a:xfrm>
          <a:prstGeom prst="roundRect">
            <a:avLst>
              <a:gd fmla="val 16667" name="adj"/>
            </a:avLst>
          </a:prstGeom>
          <a:noFill/>
          <a:ln>
            <a:noFill/>
          </a:ln>
        </p:spPr>
        <p:txBody>
          <a:bodyPr anchor="ctr" anchorCtr="0" bIns="252000" lIns="252000" numCol="1" rIns="252000" spcFirstLastPara="1" tIns="252000" wrap="square">
            <a:noAutofit/>
          </a:bodyPr>
          <a:lstStyle/>
          <a:p>
            <a:pPr algn="l" indent="0" lvl="0" marL="0" marR="0" rtl="0">
              <a:lnSpc>
                <a:spcPct val="100000"/>
              </a:lnSpc>
              <a:spcBef>
                <a:spcPts val="0"/>
              </a:spcBef>
              <a:spcAft>
                <a:spcPts val="0"/>
              </a:spcAft>
              <a:buClr>
                <a:srgbClr val="1C1C1C"/>
              </a:buClr>
              <a:buSzPts val="1700"/>
              <a:buFont typeface="Arial"/>
              <a:buNone/>
            </a:pPr>
            <a:r>
              <a:rPr b="0" cap="none" i="0" lang="en-US" strike="noStrike" sz="1700" u="none">
                <a:solidFill>
                  <a:srgbClr val="1C1C1C"/>
                </a:solidFill>
                <a:latin typeface="NTR"/>
                <a:ea typeface="NTR"/>
                <a:cs typeface="NTR"/>
                <a:sym typeface="NTR"/>
              </a:rPr>
              <a:t>When a liquid turns into a solid it is called freezing.</a:t>
            </a:r>
            <a:endParaRPr/>
          </a:p>
          <a:p>
            <a:pPr algn="l" indent="0" lvl="0" marL="0" marR="0" rtl="0">
              <a:lnSpc>
                <a:spcPct val="100000"/>
              </a:lnSpc>
              <a:spcBef>
                <a:spcPts val="1000"/>
              </a:spcBef>
              <a:spcAft>
                <a:spcPts val="0"/>
              </a:spcAft>
              <a:buClr>
                <a:srgbClr val="1C1C1C"/>
              </a:buClr>
              <a:buSzPts val="1700"/>
              <a:buFont typeface="Arial"/>
              <a:buNone/>
            </a:pPr>
            <a:r>
              <a:rPr b="0" cap="none" i="0" lang="en-US" strike="noStrike" sz="1700" u="none">
                <a:solidFill>
                  <a:srgbClr val="1C1C1C"/>
                </a:solidFill>
                <a:latin typeface="NTR"/>
                <a:ea typeface="NTR"/>
                <a:cs typeface="NTR"/>
                <a:sym typeface="NTR"/>
              </a:rPr>
              <a:t>The temperature at which a liquid material freezes is called its</a:t>
            </a:r>
            <a:br>
              <a:rPr b="0" cap="none" i="0" lang="en-US" strike="noStrike" sz="1700" u="none">
                <a:solidFill>
                  <a:srgbClr val="1C1C1C"/>
                </a:solidFill>
                <a:latin typeface="NTR"/>
                <a:ea typeface="NTR"/>
                <a:cs typeface="NTR"/>
                <a:sym typeface="NTR"/>
              </a:rPr>
            </a:br>
            <a:r>
              <a:rPr b="0" cap="none" i="0" lang="en-US" strike="noStrike" sz="1700" u="none">
                <a:solidFill>
                  <a:srgbClr val="1C1C1C"/>
                </a:solidFill>
                <a:latin typeface="NTR"/>
                <a:ea typeface="NTR"/>
                <a:cs typeface="NTR"/>
                <a:sym typeface="NTR"/>
              </a:rPr>
              <a:t>freezing point. Different materials have different freezing points.</a:t>
            </a:r>
            <a:br>
              <a:rPr b="0" cap="none" i="0" lang="en-US" strike="noStrike" sz="1700" u="none">
                <a:solidFill>
                  <a:srgbClr val="1C1C1C"/>
                </a:solidFill>
                <a:latin typeface="NTR"/>
                <a:ea typeface="NTR"/>
                <a:cs typeface="NTR"/>
                <a:sym typeface="NTR"/>
              </a:rPr>
            </a:br>
            <a:endParaRPr/>
          </a:p>
        </p:txBody>
      </p:sp>
      <p:sp>
        <p:nvSpPr>
          <p:cNvPr id="38" name="Google Shape;38;p7"/>
          <p:cNvSpPr/>
          <p:nvPr/>
        </p:nvSpPr>
        <p:spPr>
          <a:xfrm>
            <a:off x="750887" y="4005262"/>
            <a:ext cx="7632700" cy="2087562"/>
          </a:xfrm>
          <a:prstGeom prst="roundRect">
            <a:avLst>
              <a:gd fmla="val 558" name="adj"/>
            </a:avLst>
          </a:prstGeom>
          <a:noFill/>
          <a:ln>
            <a:noFill/>
          </a:ln>
        </p:spPr>
        <p:txBody>
          <a:bodyPr anchor="ctr" anchorCtr="0" bIns="252000" lIns="252000" numCol="1" rIns="252000" spcFirstLastPara="1" tIns="252000" wrap="square">
            <a:noAutofit/>
          </a:bodyPr>
          <a:lstStyle/>
          <a:p>
            <a:pPr algn="l" indent="0" lvl="0" marL="0" marR="0" rtl="0">
              <a:lnSpc>
                <a:spcPct val="100000"/>
              </a:lnSpc>
              <a:spcBef>
                <a:spcPts val="0"/>
              </a:spcBef>
              <a:spcAft>
                <a:spcPts val="0"/>
              </a:spcAft>
              <a:buClr>
                <a:srgbClr val="1C1C1C"/>
              </a:buClr>
              <a:buSzPts val="1700"/>
              <a:buFont typeface="NTR"/>
              <a:buNone/>
            </a:pPr>
            <a:r>
              <a:rPr cap="none" i="0" lang="en-US" strike="noStrike" sz="1700" u="none">
                <a:solidFill>
                  <a:srgbClr val="1C1C1C"/>
                </a:solidFill>
                <a:latin typeface="Comic Sans MS"/>
                <a:ea typeface="Comic Sans MS"/>
                <a:cs typeface="Comic Sans MS"/>
                <a:sym typeface="Comic Sans MS"/>
              </a:rPr>
              <a:t>If a liquid material is cooled to its freezing point, it will turn from a</a:t>
            </a:r>
            <a:br>
              <a:rPr cap="none" i="0" lang="en-US" strike="noStrike" sz="1700" u="none">
                <a:solidFill>
                  <a:srgbClr val="1C1C1C"/>
                </a:solidFill>
                <a:latin typeface="Comic Sans MS"/>
                <a:ea typeface="Comic Sans MS"/>
                <a:cs typeface="Comic Sans MS"/>
                <a:sym typeface="Comic Sans MS"/>
              </a:rPr>
            </a:br>
            <a:r>
              <a:rPr cap="none" i="0" lang="en-US" strike="noStrike" sz="1700" u="none">
                <a:solidFill>
                  <a:srgbClr val="1C1C1C"/>
                </a:solidFill>
                <a:latin typeface="Comic Sans MS"/>
                <a:ea typeface="Comic Sans MS"/>
                <a:cs typeface="Comic Sans MS"/>
                <a:sym typeface="Comic Sans MS"/>
              </a:rPr>
              <a:t>liquid to a solid.</a:t>
            </a:r>
            <a:endParaRPr cap="none" i="0" strike="noStrike" sz="1400" u="none">
              <a:solidFill>
                <a:srgbClr val="000000"/>
              </a:solidFill>
              <a:latin typeface="Comic Sans MS"/>
              <a:ea typeface="Comic Sans MS"/>
              <a:cs typeface="Comic Sans MS"/>
              <a:sym typeface="Comic Sans MS"/>
            </a:endParaRPr>
          </a:p>
          <a:p>
            <a:pPr algn="l" indent="0" lvl="0" marL="0" marR="0" rtl="0">
              <a:lnSpc>
                <a:spcPct val="100000"/>
              </a:lnSpc>
              <a:spcBef>
                <a:spcPts val="1000"/>
              </a:spcBef>
              <a:spcAft>
                <a:spcPts val="0"/>
              </a:spcAft>
              <a:buClr>
                <a:srgbClr val="1C1C1C"/>
              </a:buClr>
              <a:buSzPts val="1700"/>
              <a:buFont typeface="NTR"/>
              <a:buNone/>
            </a:pPr>
            <a:r>
              <a:rPr cap="none" i="0" lang="en-US" strike="noStrike" sz="1700" u="none">
                <a:solidFill>
                  <a:srgbClr val="1C1C1C"/>
                </a:solidFill>
                <a:latin typeface="Comic Sans MS"/>
                <a:ea typeface="Comic Sans MS"/>
                <a:cs typeface="Comic Sans MS"/>
                <a:sym typeface="Comic Sans MS"/>
              </a:rPr>
              <a:t>The particles in a liquid are close together, but can move quite quickly around and over each other. As it is cooled, the particles start to slow down. Eventually, they slow down so much that they only move gently on the spot, and a solid structure is formed. The material has frozen.</a:t>
            </a:r>
            <a:endParaRPr cap="none" i="0" strike="noStrike" sz="1400" u="none">
              <a:solidFill>
                <a:srgbClr val="000000"/>
              </a:solidFill>
              <a:latin typeface="Comic Sans MS"/>
              <a:ea typeface="Comic Sans MS"/>
              <a:cs typeface="Comic Sans MS"/>
              <a:sym typeface="Comic Sans MS"/>
            </a:endParaRPr>
          </a:p>
        </p:txBody>
      </p:sp>
      <p:pic>
        <p:nvPicPr>
          <p:cNvPr id="39" name="Google Shape;39;p7"/>
          <p:cNvPicPr preferRelativeResize="0"/>
          <p:nvPr/>
        </p:nvPicPr>
        <p:blipFill rotWithShape="1">
          <a:blip r:embed="rId3">
            <a:alphaModFix/>
          </a:blip>
          <a:srcRect b="0" l="0" r="0" t="0"/>
          <a:stretch/>
        </p:blipFill>
        <p:spPr>
          <a:xfrm>
            <a:off x="6846887" y="2120900"/>
            <a:ext cx="1454150" cy="21621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 name="Shape 43"/>
        <p:cNvGrpSpPr/>
        <p:nvPr/>
      </p:nvGrpSpPr>
      <p:grpSpPr>
        <a:xfrm>
          <a:off x="0" y="0"/>
          <a:ext cx="0" cy="0"/>
          <a:chOff x="0" y="0"/>
          <a:chExt cx="0" cy="0"/>
        </a:xfrm>
      </p:grpSpPr>
      <p:sp>
        <p:nvSpPr>
          <p:cNvPr id="44" name="Google Shape;44;p8"/>
          <p:cNvSpPr/>
          <p:nvPr>
            <p:ph type="title"/>
          </p:nvPr>
        </p:nvSpPr>
        <p:spPr>
          <a:xfrm>
            <a:off x="457200" y="485775"/>
            <a:ext cx="8220075" cy="1165225"/>
          </a:xfrm>
          <a:prstGeom prst="roundRect">
            <a:avLst>
              <a:gd fmla="val 16667" name="adj"/>
            </a:avLst>
          </a:prstGeom>
          <a:noFill/>
          <a:ln>
            <a:noFill/>
          </a:ln>
        </p:spPr>
        <p:txBody>
          <a:bodyPr anchor="ctr" anchorCtr="1" bIns="252000" lIns="252000" numCol="1" rIns="252000" spcFirstLastPara="1" tIns="252000" wrap="square">
            <a:noAutofit/>
          </a:bodyPr>
          <a:lstStyle/>
          <a:p>
            <a:pPr algn="ctr" indent="0" lvl="0" marL="0" rtl="0">
              <a:lnSpc>
                <a:spcPct val="90000"/>
              </a:lnSpc>
              <a:spcBef>
                <a:spcPts val="0"/>
              </a:spcBef>
              <a:spcAft>
                <a:spcPts val="0"/>
              </a:spcAft>
              <a:buClr>
                <a:srgbClr val="1C1C1C"/>
              </a:buClr>
              <a:buSzPts val="3200"/>
              <a:buFont typeface="Arial"/>
              <a:buNone/>
            </a:pPr>
            <a:r>
              <a:rPr b="1" i="0" lang="en-US" sz="3200" u="none">
                <a:solidFill>
                  <a:srgbClr val="1C1C1C"/>
                </a:solidFill>
                <a:latin typeface="Arial"/>
                <a:ea typeface="Arial"/>
                <a:cs typeface="Arial"/>
                <a:sym typeface="Arial"/>
              </a:rPr>
              <a:t>What Makes</a:t>
            </a:r>
            <a:br>
              <a:rPr b="1" i="0" lang="en-US" sz="3200" u="none">
                <a:solidFill>
                  <a:srgbClr val="1C1C1C"/>
                </a:solidFill>
                <a:latin typeface="Arial"/>
                <a:ea typeface="Arial"/>
                <a:cs typeface="Arial"/>
                <a:sym typeface="Arial"/>
              </a:rPr>
            </a:br>
            <a:r>
              <a:rPr b="1" i="0" lang="en-US" sz="3200" u="none">
                <a:solidFill>
                  <a:srgbClr val="1C1C1C"/>
                </a:solidFill>
                <a:latin typeface="Arial"/>
                <a:ea typeface="Arial"/>
                <a:cs typeface="Arial"/>
                <a:sym typeface="Arial"/>
              </a:rPr>
              <a:t>Materials Change State?</a:t>
            </a:r>
            <a:endParaRPr/>
          </a:p>
        </p:txBody>
      </p:sp>
      <p:sp>
        <p:nvSpPr>
          <p:cNvPr id="45" name="Google Shape;45;p8"/>
          <p:cNvSpPr txBox="1"/>
          <p:nvPr/>
        </p:nvSpPr>
        <p:spPr>
          <a:xfrm>
            <a:off x="755650" y="1651000"/>
            <a:ext cx="7632700" cy="2192337"/>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46" name="Google Shape;46;p8"/>
          <p:cNvSpPr txBox="1"/>
          <p:nvPr/>
        </p:nvSpPr>
        <p:spPr>
          <a:xfrm>
            <a:off x="755650" y="3900487"/>
            <a:ext cx="7632700" cy="2192337"/>
          </a:xfrm>
          <a:prstGeom prst="rect">
            <a:avLst/>
          </a:prstGeom>
          <a:solidFill>
            <a:srgbClr val="D3F3EF"/>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47" name="Google Shape;47;p8"/>
          <p:cNvSpPr txBox="1"/>
          <p:nvPr/>
        </p:nvSpPr>
        <p:spPr>
          <a:xfrm>
            <a:off x="895350" y="1789112"/>
            <a:ext cx="1917700" cy="191770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48" name="Google Shape;48;p8"/>
          <p:cNvSpPr txBox="1"/>
          <p:nvPr/>
        </p:nvSpPr>
        <p:spPr>
          <a:xfrm>
            <a:off x="6330950" y="1789112"/>
            <a:ext cx="1917700" cy="191770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49" name="Google Shape;49;p8"/>
          <p:cNvSpPr txBox="1"/>
          <p:nvPr/>
        </p:nvSpPr>
        <p:spPr>
          <a:xfrm>
            <a:off x="895350" y="4037012"/>
            <a:ext cx="1917700" cy="191770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50" name="Google Shape;50;p8"/>
          <p:cNvSpPr txBox="1"/>
          <p:nvPr/>
        </p:nvSpPr>
        <p:spPr>
          <a:xfrm>
            <a:off x="6330950" y="4037012"/>
            <a:ext cx="1917700" cy="1917700"/>
          </a:xfrm>
          <a:prstGeom prst="rect">
            <a:avLst/>
          </a:prstGeom>
          <a:solidFill>
            <a:srgbClr val="A7E6DE"/>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51" name="Google Shape;51;p8"/>
          <p:cNvSpPr/>
          <p:nvPr/>
        </p:nvSpPr>
        <p:spPr>
          <a:xfrm flipH="1" rot="-5400000">
            <a:off x="4455318" y="1310481"/>
            <a:ext cx="233362" cy="2873375"/>
          </a:xfrm>
          <a:prstGeom prst="downArrow">
            <a:avLst>
              <a:gd fmla="val 20723" name="adj1"/>
              <a:gd fmla="val 50000" name="adj2"/>
            </a:avLst>
          </a:prstGeom>
          <a:solidFill>
            <a:schemeClr val="lt1"/>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sp>
        <p:nvSpPr>
          <p:cNvPr id="52" name="Google Shape;52;p8"/>
          <p:cNvSpPr/>
          <p:nvPr/>
        </p:nvSpPr>
        <p:spPr>
          <a:xfrm rot="-5400000">
            <a:off x="4449762" y="3559175"/>
            <a:ext cx="234950" cy="2873375"/>
          </a:xfrm>
          <a:prstGeom prst="downArrow">
            <a:avLst>
              <a:gd fmla="val 20717" name="adj1"/>
              <a:gd fmla="val 50000" name="adj2"/>
            </a:avLst>
          </a:prstGeom>
          <a:solidFill>
            <a:schemeClr val="lt1"/>
          </a:solidFill>
          <a:ln cap="flat" cmpd="sng" w="12700">
            <a:solidFill>
              <a:srgbClr val="7095A5"/>
            </a:solidFill>
            <a:prstDash val="solid"/>
            <a:miter lim="800000"/>
            <a:headEnd len="sm" type="none" w="sm"/>
            <a:tailEnd len="sm" type="none" w="sm"/>
          </a:ln>
        </p:spPr>
        <p:txBody>
          <a:bodyPr anchor="ctr" anchorCtr="0" bIns="45700" lIns="91425" numCol="1" rIns="91425" spcFirstLastPara="1" tIns="45700" wrap="square">
            <a:noAutofit/>
          </a:bodyPr>
          <a:lstStyle/>
          <a:p>
            <a:pPr algn="l" indent="0" lvl="0" marL="0" marR="0" rtl="0">
              <a:lnSpc>
                <a:spcPct val="100000"/>
              </a:lnSpc>
              <a:spcBef>
                <a:spcPts val="0"/>
              </a:spcBef>
              <a:spcAft>
                <a:spcPts val="0"/>
              </a:spcAft>
              <a:buClr>
                <a:srgbClr val="000000"/>
              </a:buClr>
              <a:buSzPts val="1800"/>
              <a:buFont typeface="Arial"/>
              <a:buNone/>
            </a:pPr>
            <a:r>
              <a:t/>
            </a:r>
            <a:endParaRPr b="0" cap="none" i="0" strike="noStrike" sz="1800" u="none">
              <a:solidFill>
                <a:schemeClr val="dk1"/>
              </a:solidFill>
              <a:latin typeface="NTR"/>
              <a:ea typeface="NTR"/>
              <a:cs typeface="NTR"/>
              <a:sym typeface="NTR"/>
            </a:endParaRPr>
          </a:p>
        </p:txBody>
      </p:sp>
      <p:pic>
        <p:nvPicPr>
          <p:cNvPr id="53" name="Google Shape;53;p8"/>
          <p:cNvPicPr preferRelativeResize="0"/>
          <p:nvPr/>
        </p:nvPicPr>
        <p:blipFill rotWithShape="1">
          <a:blip r:embed="rId3">
            <a:alphaModFix/>
          </a:blip>
          <a:srcRect b="0" l="0" r="0" t="0"/>
          <a:stretch/>
        </p:blipFill>
        <p:spPr>
          <a:xfrm>
            <a:off x="6270625" y="1939925"/>
            <a:ext cx="2039937" cy="1614487"/>
          </a:xfrm>
          <a:prstGeom prst="rect">
            <a:avLst/>
          </a:prstGeom>
          <a:noFill/>
          <a:ln>
            <a:noFill/>
          </a:ln>
        </p:spPr>
      </p:pic>
      <p:pic>
        <p:nvPicPr>
          <p:cNvPr id="54" name="Google Shape;54;p8"/>
          <p:cNvPicPr preferRelativeResize="0"/>
          <p:nvPr/>
        </p:nvPicPr>
        <p:blipFill rotWithShape="1">
          <a:blip r:embed="rId3">
            <a:alphaModFix/>
          </a:blip>
          <a:srcRect b="0" l="0" r="0" t="0"/>
          <a:stretch/>
        </p:blipFill>
        <p:spPr>
          <a:xfrm>
            <a:off x="833437" y="4189412"/>
            <a:ext cx="2039937" cy="1614487"/>
          </a:xfrm>
          <a:prstGeom prst="rect">
            <a:avLst/>
          </a:prstGeom>
          <a:noFill/>
          <a:ln>
            <a:noFill/>
          </a:ln>
        </p:spPr>
      </p:pic>
      <p:pic>
        <p:nvPicPr>
          <p:cNvPr id="55" name="Google Shape;55;p8"/>
          <p:cNvPicPr preferRelativeResize="0"/>
          <p:nvPr/>
        </p:nvPicPr>
        <p:blipFill rotWithShape="1">
          <a:blip r:embed="rId4">
            <a:alphaModFix/>
          </a:blip>
          <a:srcRect b="0" l="0" r="0" t="0"/>
          <a:stretch/>
        </p:blipFill>
        <p:spPr>
          <a:xfrm>
            <a:off x="-2522537" y="1617662"/>
            <a:ext cx="2259012" cy="1811337"/>
          </a:xfrm>
          <a:prstGeom prst="rect">
            <a:avLst/>
          </a:prstGeom>
          <a:noFill/>
          <a:ln>
            <a:noFill/>
          </a:ln>
        </p:spPr>
      </p:pic>
      <p:grpSp>
        <p:nvGrpSpPr>
          <p:cNvPr id="56" name="Google Shape;56;p8"/>
          <p:cNvGrpSpPr/>
          <p:nvPr/>
        </p:nvGrpSpPr>
        <p:grpSpPr>
          <a:xfrm>
            <a:off x="889000" y="2533650"/>
            <a:ext cx="2005952" cy="1201737"/>
            <a:chOff x="888518" y="2533426"/>
            <a:chExt cx="2007145" cy="1201962"/>
          </a:xfrm>
        </p:grpSpPr>
        <p:pic>
          <p:nvPicPr>
            <p:cNvPr id="57" name="Google Shape;57;p8"/>
            <p:cNvPicPr preferRelativeResize="0"/>
            <p:nvPr/>
          </p:nvPicPr>
          <p:blipFill rotWithShape="1">
            <a:blip r:embed="rId5">
              <a:alphaModFix/>
            </a:blip>
            <a:srcRect b="72406" l="23143" r="51188" t="-1781"/>
            <a:stretch/>
          </p:blipFill>
          <p:spPr>
            <a:xfrm rot="5400000">
              <a:off x="896755" y="3306816"/>
              <a:ext cx="406981" cy="409791"/>
            </a:xfrm>
            <a:prstGeom prst="ellipse">
              <a:avLst/>
            </a:prstGeom>
            <a:noFill/>
            <a:ln>
              <a:noFill/>
            </a:ln>
          </p:spPr>
        </p:pic>
        <p:pic>
          <p:nvPicPr>
            <p:cNvPr id="58" name="Google Shape;58;p8"/>
            <p:cNvPicPr preferRelativeResize="0"/>
            <p:nvPr/>
          </p:nvPicPr>
          <p:blipFill rotWithShape="1">
            <a:blip r:embed="rId5">
              <a:alphaModFix/>
            </a:blip>
            <a:srcRect b="72406" l="23143" r="51188" t="-1781"/>
            <a:stretch/>
          </p:blipFill>
          <p:spPr>
            <a:xfrm rot="5400000">
              <a:off x="1241350" y="3183051"/>
              <a:ext cx="406981" cy="409791"/>
            </a:xfrm>
            <a:prstGeom prst="ellipse">
              <a:avLst/>
            </a:prstGeom>
            <a:noFill/>
            <a:ln>
              <a:noFill/>
            </a:ln>
          </p:spPr>
        </p:pic>
        <p:pic>
          <p:nvPicPr>
            <p:cNvPr id="59" name="Google Shape;59;p8"/>
            <p:cNvPicPr preferRelativeResize="0"/>
            <p:nvPr/>
          </p:nvPicPr>
          <p:blipFill rotWithShape="1">
            <a:blip r:embed="rId5">
              <a:alphaModFix/>
            </a:blip>
            <a:srcRect b="72406" l="23143" r="51188" t="-1781"/>
            <a:stretch/>
          </p:blipFill>
          <p:spPr>
            <a:xfrm rot="5400000">
              <a:off x="1584281" y="3318673"/>
              <a:ext cx="406981" cy="409791"/>
            </a:xfrm>
            <a:prstGeom prst="ellipse">
              <a:avLst/>
            </a:prstGeom>
            <a:noFill/>
            <a:ln>
              <a:noFill/>
            </a:ln>
          </p:spPr>
        </p:pic>
        <p:pic>
          <p:nvPicPr>
            <p:cNvPr id="60" name="Google Shape;60;p8"/>
            <p:cNvPicPr preferRelativeResize="0"/>
            <p:nvPr/>
          </p:nvPicPr>
          <p:blipFill rotWithShape="1">
            <a:blip r:embed="rId5">
              <a:alphaModFix/>
            </a:blip>
            <a:srcRect b="65768" l="13272" r="50174" t="0"/>
            <a:stretch/>
          </p:blipFill>
          <p:spPr>
            <a:xfrm rot="8880000">
              <a:off x="1369171" y="2756856"/>
              <a:ext cx="579529" cy="477555"/>
            </a:xfrm>
            <a:prstGeom prst="rect">
              <a:avLst/>
            </a:prstGeom>
            <a:noFill/>
            <a:ln>
              <a:noFill/>
            </a:ln>
          </p:spPr>
        </p:pic>
        <p:pic>
          <p:nvPicPr>
            <p:cNvPr id="61" name="Google Shape;61;p8"/>
            <p:cNvPicPr preferRelativeResize="0"/>
            <p:nvPr/>
          </p:nvPicPr>
          <p:blipFill rotWithShape="1">
            <a:blip r:embed="rId5">
              <a:alphaModFix/>
            </a:blip>
            <a:srcRect b="72406" l="23143" r="51188" t="-1781"/>
            <a:stretch/>
          </p:blipFill>
          <p:spPr>
            <a:xfrm rot="5400000">
              <a:off x="1772973" y="3011008"/>
              <a:ext cx="406981" cy="409791"/>
            </a:xfrm>
            <a:prstGeom prst="ellipse">
              <a:avLst/>
            </a:prstGeom>
            <a:noFill/>
            <a:ln>
              <a:noFill/>
            </a:ln>
          </p:spPr>
        </p:pic>
        <p:pic>
          <p:nvPicPr>
            <p:cNvPr id="62" name="Google Shape;62;p8"/>
            <p:cNvPicPr preferRelativeResize="0"/>
            <p:nvPr/>
          </p:nvPicPr>
          <p:blipFill rotWithShape="1">
            <a:blip r:embed="rId5">
              <a:alphaModFix/>
            </a:blip>
            <a:srcRect b="72406" l="23143" r="51188" t="-1781"/>
            <a:stretch/>
          </p:blipFill>
          <p:spPr>
            <a:xfrm rot="5400000">
              <a:off x="1949084" y="3327002"/>
              <a:ext cx="406981" cy="409791"/>
            </a:xfrm>
            <a:prstGeom prst="ellipse">
              <a:avLst/>
            </a:prstGeom>
            <a:noFill/>
            <a:ln>
              <a:noFill/>
            </a:ln>
          </p:spPr>
        </p:pic>
        <p:pic>
          <p:nvPicPr>
            <p:cNvPr id="63" name="Google Shape;63;p8"/>
            <p:cNvPicPr preferRelativeResize="0"/>
            <p:nvPr/>
          </p:nvPicPr>
          <p:blipFill rotWithShape="1">
            <a:blip r:embed="rId5">
              <a:alphaModFix/>
            </a:blip>
            <a:srcRect b="65768" l="13272" r="50174" t="0"/>
            <a:stretch/>
          </p:blipFill>
          <p:spPr>
            <a:xfrm rot="5400000">
              <a:off x="837531" y="2837199"/>
              <a:ext cx="579529" cy="477555"/>
            </a:xfrm>
            <a:prstGeom prst="rect">
              <a:avLst/>
            </a:prstGeom>
            <a:noFill/>
            <a:ln>
              <a:noFill/>
            </a:ln>
          </p:spPr>
        </p:pic>
        <p:pic>
          <p:nvPicPr>
            <p:cNvPr id="64" name="Google Shape;64;p8"/>
            <p:cNvPicPr preferRelativeResize="0"/>
            <p:nvPr/>
          </p:nvPicPr>
          <p:blipFill rotWithShape="1">
            <a:blip r:embed="rId5">
              <a:alphaModFix/>
            </a:blip>
            <a:srcRect b="72406" l="23143" r="51188" t="-1781"/>
            <a:stretch/>
          </p:blipFill>
          <p:spPr>
            <a:xfrm rot="5400000">
              <a:off x="2298912" y="3224104"/>
              <a:ext cx="406981" cy="409791"/>
            </a:xfrm>
            <a:prstGeom prst="ellipse">
              <a:avLst/>
            </a:prstGeom>
            <a:noFill/>
            <a:ln>
              <a:noFill/>
            </a:ln>
          </p:spPr>
        </p:pic>
        <p:pic>
          <p:nvPicPr>
            <p:cNvPr id="65" name="Google Shape;65;p8"/>
            <p:cNvPicPr preferRelativeResize="0"/>
            <p:nvPr/>
          </p:nvPicPr>
          <p:blipFill rotWithShape="1">
            <a:blip r:embed="rId5">
              <a:alphaModFix/>
            </a:blip>
            <a:srcRect b="65768" l="13272" r="50174" t="0"/>
            <a:stretch/>
          </p:blipFill>
          <p:spPr>
            <a:xfrm rot="3660000">
              <a:off x="2256578" y="2807565"/>
              <a:ext cx="579529" cy="477555"/>
            </a:xfrm>
            <a:prstGeom prst="rect">
              <a:avLst/>
            </a:prstGeom>
            <a:noFill/>
            <a:ln>
              <a:noFill/>
            </a:ln>
          </p:spPr>
        </p:pic>
        <p:pic>
          <p:nvPicPr>
            <p:cNvPr id="66" name="Google Shape;66;p8"/>
            <p:cNvPicPr preferRelativeResize="0"/>
            <p:nvPr/>
          </p:nvPicPr>
          <p:blipFill rotWithShape="1">
            <a:blip r:embed="rId5">
              <a:alphaModFix/>
            </a:blip>
            <a:srcRect b="65768" l="13272" r="50174" t="0"/>
            <a:stretch/>
          </p:blipFill>
          <p:spPr>
            <a:xfrm rot="5400000">
              <a:off x="1803482" y="2584413"/>
              <a:ext cx="579529" cy="477555"/>
            </a:xfrm>
            <a:prstGeom prst="rect">
              <a:avLst/>
            </a:prstGeom>
            <a:noFill/>
            <a:ln>
              <a:noFill/>
            </a:ln>
          </p:spPr>
        </p:pic>
        <p:pic>
          <p:nvPicPr>
            <p:cNvPr id="67" name="Google Shape;67;p8"/>
            <p:cNvPicPr preferRelativeResize="0"/>
            <p:nvPr/>
          </p:nvPicPr>
          <p:blipFill rotWithShape="1">
            <a:blip r:embed="rId5">
              <a:alphaModFix/>
            </a:blip>
            <a:srcRect b="72406" l="23143" r="51188" t="-1781"/>
            <a:stretch/>
          </p:blipFill>
          <p:spPr>
            <a:xfrm rot="5400000">
              <a:off x="1169507" y="2621527"/>
              <a:ext cx="406981" cy="409791"/>
            </a:xfrm>
            <a:prstGeom prst="ellipse">
              <a:avLst/>
            </a:prstGeom>
            <a:noFill/>
            <a:ln>
              <a:noFill/>
            </a:ln>
          </p:spPr>
        </p:pic>
      </p:grpSp>
      <p:grpSp>
        <p:nvGrpSpPr>
          <p:cNvPr id="68" name="Google Shape;68;p8"/>
          <p:cNvGrpSpPr/>
          <p:nvPr/>
        </p:nvGrpSpPr>
        <p:grpSpPr>
          <a:xfrm>
            <a:off x="6319837" y="4778375"/>
            <a:ext cx="2005952" cy="1201737"/>
            <a:chOff x="888518" y="2533426"/>
            <a:chExt cx="2007145" cy="1201962"/>
          </a:xfrm>
        </p:grpSpPr>
        <p:pic>
          <p:nvPicPr>
            <p:cNvPr id="69" name="Google Shape;69;p8"/>
            <p:cNvPicPr preferRelativeResize="0"/>
            <p:nvPr/>
          </p:nvPicPr>
          <p:blipFill rotWithShape="1">
            <a:blip r:embed="rId5">
              <a:alphaModFix/>
            </a:blip>
            <a:srcRect b="72406" l="23143" r="51188" t="-1781"/>
            <a:stretch/>
          </p:blipFill>
          <p:spPr>
            <a:xfrm rot="5400000">
              <a:off x="896755" y="3306816"/>
              <a:ext cx="406981" cy="409791"/>
            </a:xfrm>
            <a:prstGeom prst="ellipse">
              <a:avLst/>
            </a:prstGeom>
            <a:noFill/>
            <a:ln>
              <a:noFill/>
            </a:ln>
          </p:spPr>
        </p:pic>
        <p:pic>
          <p:nvPicPr>
            <p:cNvPr id="70" name="Google Shape;70;p8"/>
            <p:cNvPicPr preferRelativeResize="0"/>
            <p:nvPr/>
          </p:nvPicPr>
          <p:blipFill rotWithShape="1">
            <a:blip r:embed="rId5">
              <a:alphaModFix/>
            </a:blip>
            <a:srcRect b="72406" l="23143" r="51188" t="-1781"/>
            <a:stretch/>
          </p:blipFill>
          <p:spPr>
            <a:xfrm rot="5400000">
              <a:off x="1241350" y="3183051"/>
              <a:ext cx="406981" cy="409791"/>
            </a:xfrm>
            <a:prstGeom prst="ellipse">
              <a:avLst/>
            </a:prstGeom>
            <a:noFill/>
            <a:ln>
              <a:noFill/>
            </a:ln>
          </p:spPr>
        </p:pic>
        <p:pic>
          <p:nvPicPr>
            <p:cNvPr id="71" name="Google Shape;71;p8"/>
            <p:cNvPicPr preferRelativeResize="0"/>
            <p:nvPr/>
          </p:nvPicPr>
          <p:blipFill rotWithShape="1">
            <a:blip r:embed="rId5">
              <a:alphaModFix/>
            </a:blip>
            <a:srcRect b="72406" l="23143" r="51188" t="-1781"/>
            <a:stretch/>
          </p:blipFill>
          <p:spPr>
            <a:xfrm rot="5400000">
              <a:off x="1584281" y="3318673"/>
              <a:ext cx="406981" cy="409791"/>
            </a:xfrm>
            <a:prstGeom prst="ellipse">
              <a:avLst/>
            </a:prstGeom>
            <a:noFill/>
            <a:ln>
              <a:noFill/>
            </a:ln>
          </p:spPr>
        </p:pic>
        <p:pic>
          <p:nvPicPr>
            <p:cNvPr id="72" name="Google Shape;72;p8"/>
            <p:cNvPicPr preferRelativeResize="0"/>
            <p:nvPr/>
          </p:nvPicPr>
          <p:blipFill rotWithShape="1">
            <a:blip r:embed="rId5">
              <a:alphaModFix/>
            </a:blip>
            <a:srcRect b="65768" l="13272" r="50174" t="0"/>
            <a:stretch/>
          </p:blipFill>
          <p:spPr>
            <a:xfrm rot="8880000">
              <a:off x="1369171" y="2756856"/>
              <a:ext cx="579529" cy="477555"/>
            </a:xfrm>
            <a:prstGeom prst="rect">
              <a:avLst/>
            </a:prstGeom>
            <a:noFill/>
            <a:ln>
              <a:noFill/>
            </a:ln>
          </p:spPr>
        </p:pic>
        <p:pic>
          <p:nvPicPr>
            <p:cNvPr id="73" name="Google Shape;73;p8"/>
            <p:cNvPicPr preferRelativeResize="0"/>
            <p:nvPr/>
          </p:nvPicPr>
          <p:blipFill rotWithShape="1">
            <a:blip r:embed="rId5">
              <a:alphaModFix/>
            </a:blip>
            <a:srcRect b="72406" l="23143" r="51188" t="-1781"/>
            <a:stretch/>
          </p:blipFill>
          <p:spPr>
            <a:xfrm rot="5400000">
              <a:off x="1772973" y="3011008"/>
              <a:ext cx="406981" cy="409791"/>
            </a:xfrm>
            <a:prstGeom prst="ellipse">
              <a:avLst/>
            </a:prstGeom>
            <a:noFill/>
            <a:ln>
              <a:noFill/>
            </a:ln>
          </p:spPr>
        </p:pic>
        <p:pic>
          <p:nvPicPr>
            <p:cNvPr id="74" name="Google Shape;74;p8"/>
            <p:cNvPicPr preferRelativeResize="0"/>
            <p:nvPr/>
          </p:nvPicPr>
          <p:blipFill rotWithShape="1">
            <a:blip r:embed="rId5">
              <a:alphaModFix/>
            </a:blip>
            <a:srcRect b="72406" l="23143" r="51188" t="-1781"/>
            <a:stretch/>
          </p:blipFill>
          <p:spPr>
            <a:xfrm rot="5400000">
              <a:off x="1949084" y="3327002"/>
              <a:ext cx="406981" cy="409791"/>
            </a:xfrm>
            <a:prstGeom prst="ellipse">
              <a:avLst/>
            </a:prstGeom>
            <a:noFill/>
            <a:ln>
              <a:noFill/>
            </a:ln>
          </p:spPr>
        </p:pic>
        <p:pic>
          <p:nvPicPr>
            <p:cNvPr id="75" name="Google Shape;75;p8"/>
            <p:cNvPicPr preferRelativeResize="0"/>
            <p:nvPr/>
          </p:nvPicPr>
          <p:blipFill rotWithShape="1">
            <a:blip r:embed="rId5">
              <a:alphaModFix/>
            </a:blip>
            <a:srcRect b="65768" l="13272" r="50174" t="0"/>
            <a:stretch/>
          </p:blipFill>
          <p:spPr>
            <a:xfrm rot="5400000">
              <a:off x="837531" y="2837199"/>
              <a:ext cx="579529" cy="477555"/>
            </a:xfrm>
            <a:prstGeom prst="rect">
              <a:avLst/>
            </a:prstGeom>
            <a:noFill/>
            <a:ln>
              <a:noFill/>
            </a:ln>
          </p:spPr>
        </p:pic>
        <p:pic>
          <p:nvPicPr>
            <p:cNvPr id="76" name="Google Shape;76;p8"/>
            <p:cNvPicPr preferRelativeResize="0"/>
            <p:nvPr/>
          </p:nvPicPr>
          <p:blipFill rotWithShape="1">
            <a:blip r:embed="rId5">
              <a:alphaModFix/>
            </a:blip>
            <a:srcRect b="72406" l="23143" r="51188" t="-1781"/>
            <a:stretch/>
          </p:blipFill>
          <p:spPr>
            <a:xfrm rot="5400000">
              <a:off x="2298912" y="3224104"/>
              <a:ext cx="406981" cy="409791"/>
            </a:xfrm>
            <a:prstGeom prst="ellipse">
              <a:avLst/>
            </a:prstGeom>
            <a:noFill/>
            <a:ln>
              <a:noFill/>
            </a:ln>
          </p:spPr>
        </p:pic>
        <p:pic>
          <p:nvPicPr>
            <p:cNvPr id="77" name="Google Shape;77;p8"/>
            <p:cNvPicPr preferRelativeResize="0"/>
            <p:nvPr/>
          </p:nvPicPr>
          <p:blipFill rotWithShape="1">
            <a:blip r:embed="rId5">
              <a:alphaModFix/>
            </a:blip>
            <a:srcRect b="65768" l="13272" r="50174" t="0"/>
            <a:stretch/>
          </p:blipFill>
          <p:spPr>
            <a:xfrm rot="3660000">
              <a:off x="2256578" y="2807565"/>
              <a:ext cx="579529" cy="477555"/>
            </a:xfrm>
            <a:prstGeom prst="rect">
              <a:avLst/>
            </a:prstGeom>
            <a:noFill/>
            <a:ln>
              <a:noFill/>
            </a:ln>
          </p:spPr>
        </p:pic>
        <p:pic>
          <p:nvPicPr>
            <p:cNvPr id="78" name="Google Shape;78;p8"/>
            <p:cNvPicPr preferRelativeResize="0"/>
            <p:nvPr/>
          </p:nvPicPr>
          <p:blipFill rotWithShape="1">
            <a:blip r:embed="rId5">
              <a:alphaModFix/>
            </a:blip>
            <a:srcRect b="65768" l="13272" r="50174" t="0"/>
            <a:stretch/>
          </p:blipFill>
          <p:spPr>
            <a:xfrm rot="5400000">
              <a:off x="1803482" y="2584413"/>
              <a:ext cx="579529" cy="477555"/>
            </a:xfrm>
            <a:prstGeom prst="rect">
              <a:avLst/>
            </a:prstGeom>
            <a:noFill/>
            <a:ln>
              <a:noFill/>
            </a:ln>
          </p:spPr>
        </p:pic>
        <p:pic>
          <p:nvPicPr>
            <p:cNvPr id="79" name="Google Shape;79;p8"/>
            <p:cNvPicPr preferRelativeResize="0"/>
            <p:nvPr/>
          </p:nvPicPr>
          <p:blipFill rotWithShape="1">
            <a:blip r:embed="rId5">
              <a:alphaModFix/>
            </a:blip>
            <a:srcRect b="72406" l="23143" r="51188" t="-1781"/>
            <a:stretch/>
          </p:blipFill>
          <p:spPr>
            <a:xfrm rot="5400000">
              <a:off x="1169507" y="2621527"/>
              <a:ext cx="406981" cy="409791"/>
            </a:xfrm>
            <a:prstGeom prst="ellipse">
              <a:avLst/>
            </a:prstGeom>
            <a:noFill/>
            <a:ln>
              <a:noFill/>
            </a:ln>
          </p:spPr>
        </p:pic>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3.xml><?xml version="1.0" encoding="utf-8"?>
<a:theme xmlns:a="http://schemas.openxmlformats.org/drawingml/2006/main" xmlns:r="http://schemas.openxmlformats.org/officeDocument/2006/relationships"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