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515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24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573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21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048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668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771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062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463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028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827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52DBC-DB99-412B-AD63-4F166CF46CF7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3745A-B58A-4E9E-B8D2-725EC3DC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15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LO: identify </a:t>
            </a:r>
            <a:r>
              <a:rPr lang="en-GB" dirty="0"/>
              <a:t>problems in the world that concern me and talk to other people about them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7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can identify that problems are global and not localised to one area</a:t>
            </a:r>
          </a:p>
          <a:p>
            <a:r>
              <a:rPr lang="en-GB" dirty="0" smtClean="0"/>
              <a:t>I can share my thoughts and opinions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634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4984" y="2425990"/>
            <a:ext cx="4325041" cy="2983200"/>
          </a:xfrm>
          <a:prstGeom prst="rect">
            <a:avLst/>
          </a:prstGeom>
        </p:spPr>
      </p:pic>
      <p:sp>
        <p:nvSpPr>
          <p:cNvPr id="6" name="Cloud Callout 5"/>
          <p:cNvSpPr/>
          <p:nvPr/>
        </p:nvSpPr>
        <p:spPr>
          <a:xfrm>
            <a:off x="838200" y="3510643"/>
            <a:ext cx="2808515" cy="2122714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Where do you think this picture was taken?</a:t>
            </a:r>
            <a:endParaRPr lang="en-GB" dirty="0"/>
          </a:p>
        </p:txBody>
      </p:sp>
      <p:sp>
        <p:nvSpPr>
          <p:cNvPr id="7" name="Cloud Callout 6"/>
          <p:cNvSpPr/>
          <p:nvPr/>
        </p:nvSpPr>
        <p:spPr>
          <a:xfrm>
            <a:off x="4513312" y="1690688"/>
            <a:ext cx="2541815" cy="2324100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is the difficulty these children face in their lives?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947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4984" y="2425990"/>
            <a:ext cx="4325041" cy="2983200"/>
          </a:xfrm>
          <a:prstGeom prst="rect">
            <a:avLst/>
          </a:prstGeom>
        </p:spPr>
      </p:pic>
      <p:sp>
        <p:nvSpPr>
          <p:cNvPr id="5" name="Cloud Callout 4"/>
          <p:cNvSpPr/>
          <p:nvPr/>
        </p:nvSpPr>
        <p:spPr>
          <a:xfrm>
            <a:off x="641193" y="1392538"/>
            <a:ext cx="2530928" cy="1901081"/>
          </a:xfrm>
          <a:prstGeom prst="cloud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might these children be dreaming of for their future?</a:t>
            </a:r>
            <a:endParaRPr lang="en-GB" dirty="0"/>
          </a:p>
        </p:txBody>
      </p:sp>
      <p:sp>
        <p:nvSpPr>
          <p:cNvPr id="6" name="Cloud Callout 5"/>
          <p:cNvSpPr/>
          <p:nvPr/>
        </p:nvSpPr>
        <p:spPr>
          <a:xfrm>
            <a:off x="4629742" y="1392539"/>
            <a:ext cx="2530928" cy="1901081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might help their situation?</a:t>
            </a:r>
            <a:endParaRPr lang="en-GB" dirty="0"/>
          </a:p>
        </p:txBody>
      </p:sp>
      <p:sp>
        <p:nvSpPr>
          <p:cNvPr id="7" name="Cloud Callout 6"/>
          <p:cNvSpPr/>
          <p:nvPr/>
        </p:nvSpPr>
        <p:spPr>
          <a:xfrm>
            <a:off x="1877786" y="3917590"/>
            <a:ext cx="3135086" cy="2319924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feelings do you feel when you consider the situation these children are in?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993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227" y="0"/>
            <a:ext cx="8260773" cy="530347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7855" y="249382"/>
            <a:ext cx="3315854" cy="13115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children in the picture suffer from poverty. Where in the world might you see poverty?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47" y="1696317"/>
            <a:ext cx="3464762" cy="238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227" y="0"/>
            <a:ext cx="8260773" cy="530347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7855" y="249382"/>
            <a:ext cx="3315854" cy="13115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children in the picture suffer from poverty. Where in the world might you see poverty?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47" y="1696317"/>
            <a:ext cx="3464762" cy="2389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855" y="4203334"/>
            <a:ext cx="3067050" cy="2200275"/>
          </a:xfrm>
          <a:prstGeom prst="rect">
            <a:avLst/>
          </a:prstGeom>
        </p:spPr>
      </p:pic>
      <p:sp>
        <p:nvSpPr>
          <p:cNvPr id="3" name="Cloud Callout 2"/>
          <p:cNvSpPr/>
          <p:nvPr/>
        </p:nvSpPr>
        <p:spPr>
          <a:xfrm>
            <a:off x="4451927" y="5523345"/>
            <a:ext cx="3609686" cy="1117600"/>
          </a:xfrm>
          <a:prstGeom prst="cloudCallout">
            <a:avLst>
              <a:gd name="adj1" fmla="val -73544"/>
              <a:gd name="adj2" fmla="val -31715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Is poverty only in poor countries?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45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you write a short paragraph on ‘your dream for the world’</a:t>
            </a:r>
          </a:p>
          <a:p>
            <a:r>
              <a:rPr lang="en-GB" dirty="0" smtClean="0"/>
              <a:t>Are there things in the world you don’t like?</a:t>
            </a:r>
          </a:p>
          <a:p>
            <a:r>
              <a:rPr lang="en-GB" dirty="0" smtClean="0"/>
              <a:t>Are there things in this world you want to change?</a:t>
            </a:r>
          </a:p>
          <a:p>
            <a:r>
              <a:rPr lang="en-GB" dirty="0" smtClean="0"/>
              <a:t>What could you do to make these changes? (sacrifice time and money to charities)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598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188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LO: identify problems in the world that concern me and talk to other people about them</vt:lpstr>
      <vt:lpstr>Success criteria</vt:lpstr>
      <vt:lpstr>PowerPoint Presentation</vt:lpstr>
      <vt:lpstr>PowerPoint Presentation</vt:lpstr>
      <vt:lpstr>PowerPoint Presentation</vt:lpstr>
      <vt:lpstr>PowerPoint Presentation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identify problems in the world that concern me and talk to other people about them</dc:title>
  <dc:creator>Matt Skinner</dc:creator>
  <cp:lastModifiedBy>Nicholas Hubbard</cp:lastModifiedBy>
  <cp:revision>5</cp:revision>
  <dcterms:created xsi:type="dcterms:W3CDTF">2021-01-25T17:51:58Z</dcterms:created>
  <dcterms:modified xsi:type="dcterms:W3CDTF">2021-01-26T18:34:22Z</dcterms:modified>
</cp:coreProperties>
</file>