
<file path=[Content_Types].xml><?xml version="1.0" encoding="utf-8"?>
<Types xmlns="http://schemas.openxmlformats.org/package/2006/content-types">
  <Default ContentType="application/x-fontdata" Extension="fntdata"/>
  <Default ContentType="image/jpeg" Extension="jpg"/>
  <Default ContentType="image/png" Extension="png"/>
  <Default ContentType="application/vnd.openxmlformats-package.relationships+xml" Extension="rels"/>
  <Default ContentType="application/xml" Extension="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Master+xml" PartName="/ppt/slideMasters/slideMaster1.xml"/>
  <Override ContentType="application/vnd.openxmlformats-officedocument.presentationml.slideMaster+xml" PartName="/ppt/slideMasters/slideMaster2.xml"/>
  <Override ContentType="application/vnd.openxmlformats-officedocument.presentationml.slideMaster+xml" PartName="/ppt/slideMasters/slideMaster3.xml"/>
  <Override ContentType="application/vnd.openxmlformats-officedocument.presentationml.viewProps+xml" PartName="/ppt/view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Types>
</file>

<file path=_rels/.rels><?xml version="1.0" encoding="UTF-8" standalone="yes"?><Relationships xmlns="http://schemas.openxmlformats.org/package/2006/relationships"><Relationship Id="rId1" Target="ppt/presentation.xml" Type="http://schemas.openxmlformats.org/officeDocument/2006/relationships/officeDocument"/></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aveSubsetFonts="1" strictFirstAndLastChars="0">
  <p:sldMasterIdLst>
    <p:sldMasterId id="2147483652" r:id="rId4"/>
    <p:sldMasterId id="2147483653" r:id="rId5"/>
    <p:sldMasterId id="2147483654"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Lst>
  <p:sldSz cx="9144000" cy="6858000"/>
  <p:notesSz cx="6858000" cy="9144000"/>
  <p:embeddedFontLst>
    <p:embeddedFont>
      <p:font typeface="Play"/>
      <p:regular r:id="rId21"/>
      <p:bold r:id="rId22"/>
    </p:embeddedFont>
    <p:embeddedFont>
      <p:font typeface="Londrina Solid"/>
      <p:regular r:id="rId23"/>
    </p:embeddedFont>
    <p:embeddedFont>
      <p:font typeface="NTR"/>
      <p:regular r:id="rId24"/>
    </p:embeddedFont>
  </p:embeddedFontLst>
  <p:defaultTex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903">
          <p15:clr>
            <a:srgbClr val="000000"/>
          </p15:clr>
        </p15:guide>
        <p15:guide id="3" pos="317">
          <p15:clr>
            <a:srgbClr val="000000"/>
          </p15:clr>
        </p15:guide>
        <p15:guide id="4" orient="horz" pos="3997">
          <p15:clr>
            <a:srgbClr val="000000"/>
          </p15:clr>
        </p15:guide>
        <p15:guide id="5" pos="5443">
          <p15:clr>
            <a:srgbClr val="000000"/>
          </p15:clr>
        </p15:guide>
        <p15:guide id="6" orient="horz" pos="323">
          <p15:clr>
            <a:srgbClr val="000000"/>
          </p15:clr>
        </p15:guide>
        <p15:guide id="7" pos="476">
          <p15:clr>
            <a:srgbClr val="000000"/>
          </p15:clr>
        </p15:guide>
        <p15:guide id="8" orient="horz" pos="459">
          <p15:clr>
            <a:srgbClr val="000000"/>
          </p15:clr>
        </p15:guide>
        <p15:guide id="9" orient="horz" pos="3838">
          <p15:clr>
            <a:srgbClr val="000000"/>
          </p15:clr>
        </p15:guide>
        <p15:guide id="10" pos="5284">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d="100" n="100"/>
          <a:sy d="100" n="100"/>
        </p:scale>
        <p:origin x="0" y="0"/>
      </p:cViewPr>
      <p:guideLst>
        <p:guide orient="horz" pos="2160"/>
        <p:guide pos="2903"/>
        <p:guide pos="317"/>
        <p:guide orient="horz" pos="3997"/>
        <p:guide pos="5443"/>
        <p:guide orient="horz" pos="323"/>
        <p:guide pos="476"/>
        <p:guide orient="horz" pos="459"/>
        <p:guide orient="horz" pos="3838"/>
        <p:guide pos="5284"/>
      </p:guideLst>
    </p:cSldViewPr>
  </p:slideViewPr>
</p:viewPr>
</file>

<file path=ppt/_rels/presentation.xml.rels><?xml version="1.0" encoding="UTF-8" standalone="yes"?><Relationships xmlns="http://schemas.openxmlformats.org/package/2006/relationships"><Relationship Id="rId24" Target="fonts/NTR-regular.fntdata" Type="http://schemas.openxmlformats.org/officeDocument/2006/relationships/font"/><Relationship Id="rId21" Target="fonts/Play-regular.fntdata" Type="http://schemas.openxmlformats.org/officeDocument/2006/relationships/font"/><Relationship Id="rId19" Target="slides/slide12.xml" Type="http://schemas.openxmlformats.org/officeDocument/2006/relationships/slide"/><Relationship Id="rId20" Target="slides/slide13.xml" Type="http://schemas.openxmlformats.org/officeDocument/2006/relationships/slide"/><Relationship Id="rId18" Target="slides/slide11.xml" Type="http://schemas.openxmlformats.org/officeDocument/2006/relationships/slide"/><Relationship Id="rId17" Target="slides/slide10.xml" Type="http://schemas.openxmlformats.org/officeDocument/2006/relationships/slide"/><Relationship Id="rId16" Target="slides/slide9.xml" Type="http://schemas.openxmlformats.org/officeDocument/2006/relationships/slide"/><Relationship Id="rId15" Target="slides/slide8.xml" Type="http://schemas.openxmlformats.org/officeDocument/2006/relationships/slide"/><Relationship Id="rId14" Target="slides/slide7.xml" Type="http://schemas.openxmlformats.org/officeDocument/2006/relationships/slide"/><Relationship Id="rId13" Target="slides/slide6.xml" Type="http://schemas.openxmlformats.org/officeDocument/2006/relationships/slide"/><Relationship Id="rId12" Target="slides/slide5.xml" Type="http://schemas.openxmlformats.org/officeDocument/2006/relationships/slide"/><Relationship Id="rId11" Target="slides/slide4.xml" Type="http://schemas.openxmlformats.org/officeDocument/2006/relationships/slide"/><Relationship Id="rId9" Target="slides/slide2.xml" Type="http://schemas.openxmlformats.org/officeDocument/2006/relationships/slide"/><Relationship Id="rId10" Target="slides/slide3.xml" Type="http://schemas.openxmlformats.org/officeDocument/2006/relationships/slide"/><Relationship Id="rId8" Target="slides/slide1.xml" Type="http://schemas.openxmlformats.org/officeDocument/2006/relationships/slide"/><Relationship Id="rId7" Target="notesMasters/notesMaster1.xml" Type="http://schemas.openxmlformats.org/officeDocument/2006/relationships/notesMaster"/><Relationship Id="rId6" Target="slideMasters/slideMaster3.xml" Type="http://schemas.openxmlformats.org/officeDocument/2006/relationships/slideMaster"/><Relationship Id="rId5" Target="slideMasters/slideMaster2.xml" Type="http://schemas.openxmlformats.org/officeDocument/2006/relationships/slideMaster"/><Relationship Id="rId4" Target="slideMasters/slideMaster1.xml" Type="http://schemas.openxmlformats.org/officeDocument/2006/relationships/slideMaster"/><Relationship Id="rId3" Target="presProps.xml" Type="http://schemas.openxmlformats.org/officeDocument/2006/relationships/presProps"/><Relationship Id="rId23" Target="fonts/LondrinaSolid-regular.fntdata" Type="http://schemas.openxmlformats.org/officeDocument/2006/relationships/font"/><Relationship Id="rId2" Target="viewProps.xml" Type="http://schemas.openxmlformats.org/officeDocument/2006/relationships/viewProps"/><Relationship Id="rId22" Target="fonts/Play-bold.fntdata" Type="http://schemas.openxmlformats.org/officeDocument/2006/relationships/font"/><Relationship Id="rId1" Target="theme/theme4.xml" Type="http://schemas.openxmlformats.org/officeDocument/2006/relationships/theme"/></Relationships>
</file>

<file path=ppt/notesMasters/_rels/notesMaster1.xml.rels><?xml version="1.0" encoding="UTF-8" standalone="yes"?><Relationships xmlns="http://schemas.openxmlformats.org/package/2006/relationships"><Relationship Id="rId1" Target="../theme/theme1.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type="none" w="sm"/>
            <a:tailEnd len="sm" type="none" w="sm"/>
          </a:ln>
        </p:spPr>
      </p:sp>
      <p:sp>
        <p:nvSpPr>
          <p:cNvPr id="4" name="Google Shape;4;n"/>
          <p:cNvSpPr txBox="1"/>
          <p:nvPr>
            <p:ph idx="1" type="body"/>
          </p:nvPr>
        </p:nvSpPr>
        <p:spPr>
          <a:xfrm>
            <a:off x="685800" y="4343400"/>
            <a:ext cx="5486400" cy="4114800"/>
          </a:xfrm>
          <a:prstGeom prst="rect">
            <a:avLst/>
          </a:prstGeom>
          <a:noFill/>
          <a:ln>
            <a:noFill/>
          </a:ln>
        </p:spPr>
        <p:txBody>
          <a:bodyPr anchor="t" anchorCtr="0" bIns="91425" lIns="91425" numCol="1" rIns="91425" spcFirstLastPara="1" tIns="91425" wrap="square">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folHlink="folHlink" hlink="hlink" tx1="dk1" tx2="lt2"/>
  <p:notes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2.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3.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4.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5.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6.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7.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8.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9.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0.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1.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2.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3.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 name="Shape 27"/>
        <p:cNvGrpSpPr/>
        <p:nvPr/>
      </p:nvGrpSpPr>
      <p:grpSpPr>
        <a:xfrm>
          <a:off x="0" y="0"/>
          <a:ext cx="0" cy="0"/>
          <a:chOff x="0" y="0"/>
          <a:chExt cx="0" cy="0"/>
        </a:xfrm>
      </p:grpSpPr>
      <p:sp>
        <p:nvSpPr>
          <p:cNvPr id="28" name="Google Shape;28;p2: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29" name="Google Shape;2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 name="Shape 31"/>
        <p:cNvGrpSpPr/>
        <p:nvPr/>
      </p:nvGrpSpPr>
      <p:grpSpPr>
        <a:xfrm>
          <a:off x="0" y="0"/>
          <a:ext cx="0" cy="0"/>
          <a:chOff x="0" y="0"/>
          <a:chExt cx="0" cy="0"/>
        </a:xfrm>
      </p:grpSpPr>
      <p:sp>
        <p:nvSpPr>
          <p:cNvPr id="32" name="Google Shape;32;p3: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33" name="Google Shape;3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 name="Shape 37"/>
        <p:cNvGrpSpPr/>
        <p:nvPr/>
      </p:nvGrpSpPr>
      <p:grpSpPr>
        <a:xfrm>
          <a:off x="0" y="0"/>
          <a:ext cx="0" cy="0"/>
          <a:chOff x="0" y="0"/>
          <a:chExt cx="0" cy="0"/>
        </a:xfrm>
      </p:grpSpPr>
      <p:sp>
        <p:nvSpPr>
          <p:cNvPr id="38" name="Google Shape;38;p4: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39" name="Google Shape;3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 name="Shape 45"/>
        <p:cNvGrpSpPr/>
        <p:nvPr/>
      </p:nvGrpSpPr>
      <p:grpSpPr>
        <a:xfrm>
          <a:off x="0" y="0"/>
          <a:ext cx="0" cy="0"/>
          <a:chOff x="0" y="0"/>
          <a:chExt cx="0" cy="0"/>
        </a:xfrm>
      </p:grpSpPr>
      <p:sp>
        <p:nvSpPr>
          <p:cNvPr id="46" name="Google Shape;46;p5: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47" name="Google Shape;4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3" name="Shape 63"/>
        <p:cNvGrpSpPr/>
        <p:nvPr/>
      </p:nvGrpSpPr>
      <p:grpSpPr>
        <a:xfrm>
          <a:off x="0" y="0"/>
          <a:ext cx="0" cy="0"/>
          <a:chOff x="0" y="0"/>
          <a:chExt cx="0" cy="0"/>
        </a:xfrm>
      </p:grpSpPr>
      <p:sp>
        <p:nvSpPr>
          <p:cNvPr id="64" name="Google Shape;64;p6: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65" name="Google Shape;6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5" name="Shape 75"/>
        <p:cNvGrpSpPr/>
        <p:nvPr/>
      </p:nvGrpSpPr>
      <p:grpSpPr>
        <a:xfrm>
          <a:off x="0" y="0"/>
          <a:ext cx="0" cy="0"/>
          <a:chOff x="0" y="0"/>
          <a:chExt cx="0" cy="0"/>
        </a:xfrm>
      </p:grpSpPr>
      <p:sp>
        <p:nvSpPr>
          <p:cNvPr id="76" name="Google Shape;76;p7: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77" name="Google Shape;7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1" name="Shape 81"/>
        <p:cNvGrpSpPr/>
        <p:nvPr/>
      </p:nvGrpSpPr>
      <p:grpSpPr>
        <a:xfrm>
          <a:off x="0" y="0"/>
          <a:ext cx="0" cy="0"/>
          <a:chOff x="0" y="0"/>
          <a:chExt cx="0" cy="0"/>
        </a:xfrm>
      </p:grpSpPr>
      <p:sp>
        <p:nvSpPr>
          <p:cNvPr id="82" name="Google Shape;82;p9: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83" name="Google Shape;8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9" name="Shape 89"/>
        <p:cNvGrpSpPr/>
        <p:nvPr/>
      </p:nvGrpSpPr>
      <p:grpSpPr>
        <a:xfrm>
          <a:off x="0" y="0"/>
          <a:ext cx="0" cy="0"/>
          <a:chOff x="0" y="0"/>
          <a:chExt cx="0" cy="0"/>
        </a:xfrm>
      </p:grpSpPr>
      <p:sp>
        <p:nvSpPr>
          <p:cNvPr id="90" name="Google Shape;90;p8: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91" name="Google Shape;9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Google Shape;97;p10: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98" name="Google Shape;9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5" name="Shape 105"/>
        <p:cNvGrpSpPr/>
        <p:nvPr/>
      </p:nvGrpSpPr>
      <p:grpSpPr>
        <a:xfrm>
          <a:off x="0" y="0"/>
          <a:ext cx="0" cy="0"/>
          <a:chOff x="0" y="0"/>
          <a:chExt cx="0" cy="0"/>
        </a:xfrm>
      </p:grpSpPr>
      <p:sp>
        <p:nvSpPr>
          <p:cNvPr id="106" name="Google Shape;106;p11: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107" name="Google Shape;10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1" name="Shape 121"/>
        <p:cNvGrpSpPr/>
        <p:nvPr/>
      </p:nvGrpSpPr>
      <p:grpSpPr>
        <a:xfrm>
          <a:off x="0" y="0"/>
          <a:ext cx="0" cy="0"/>
          <a:chOff x="0" y="0"/>
          <a:chExt cx="0" cy="0"/>
        </a:xfrm>
      </p:grpSpPr>
      <p:sp>
        <p:nvSpPr>
          <p:cNvPr id="122" name="Google Shape;122;p13: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123" name="Google Shape;12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5" name="Shape 135"/>
        <p:cNvGrpSpPr/>
        <p:nvPr/>
      </p:nvGrpSpPr>
      <p:grpSpPr>
        <a:xfrm>
          <a:off x="0" y="0"/>
          <a:ext cx="0" cy="0"/>
          <a:chOff x="0" y="0"/>
          <a:chExt cx="0" cy="0"/>
        </a:xfrm>
      </p:grpSpPr>
      <p:sp>
        <p:nvSpPr>
          <p:cNvPr id="136" name="Google Shape;136;p15: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137" name="Google Shape;13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4" name="Shape 154"/>
        <p:cNvGrpSpPr/>
        <p:nvPr/>
      </p:nvGrpSpPr>
      <p:grpSpPr>
        <a:xfrm>
          <a:off x="0" y="0"/>
          <a:ext cx="0" cy="0"/>
          <a:chOff x="0" y="0"/>
          <a:chExt cx="0" cy="0"/>
        </a:xfrm>
      </p:grpSpPr>
      <p:sp>
        <p:nvSpPr>
          <p:cNvPr id="155" name="Google Shape;155;p16:notes"/>
          <p:cNvSpPr txBox="1"/>
          <p:nvPr>
            <p:ph idx="1" type="body"/>
          </p:nvPr>
        </p:nvSpPr>
        <p:spPr>
          <a:xfrm>
            <a:off x="685800" y="4343400"/>
            <a:ext cx="5486400" cy="41148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156" name="Google Shape;15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_rels/slideLayout4.xml.rels><?xml version="1.0" encoding="UTF-8" standalone="yes"?><Relationships xmlns="http://schemas.openxmlformats.org/package/2006/relationships"><Relationship Id="rId1" Target="../slideMasters/slideMaster3.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lanit Title Slide">
  <p:cSld name="Planit Title Slide">
    <p:spTree>
      <p:nvGrpSpPr>
        <p:cNvPr id="8" name="Shape 8"/>
        <p:cNvGrpSpPr/>
        <p:nvPr/>
      </p:nvGrpSpPr>
      <p:grpSpPr>
        <a:xfrm>
          <a:off x="0" y="0"/>
          <a:ext cx="0" cy="0"/>
          <a:chOff x="0" y="0"/>
          <a:chExt cx="0" cy="0"/>
        </a:xfrm>
      </p:grpSpPr>
      <p:sp>
        <p:nvSpPr>
          <p:cNvPr id="9" name="Google Shape;9;p2"/>
          <p:cNvSpPr/>
          <p:nvPr>
            <p:ph type="title"/>
          </p:nvPr>
        </p:nvSpPr>
        <p:spPr>
          <a:xfrm>
            <a:off x="539750" y="2359034"/>
            <a:ext cx="8064500" cy="655294"/>
          </a:xfrm>
          <a:prstGeom prst="roundRect">
            <a:avLst>
              <a:gd fmla="val 2082" name="adj"/>
            </a:avLst>
          </a:prstGeom>
          <a:noFill/>
          <a:ln>
            <a:noFill/>
          </a:ln>
        </p:spPr>
        <p:txBody>
          <a:bodyPr anchor="ctr" anchorCtr="1" bIns="252000" lIns="252000" numCol="1" rIns="252000" spcFirstLastPara="1" tIns="252000" wrap="square">
            <a:noAutofit/>
          </a:bodyPr>
          <a:lstStyle>
            <a:lvl1pPr algn="ctr" lvl="0">
              <a:lnSpc>
                <a:spcPct val="90000"/>
              </a:lnSpc>
              <a:spcBef>
                <a:spcPts val="0"/>
              </a:spcBef>
              <a:spcAft>
                <a:spcPts val="0"/>
              </a:spcAft>
              <a:buSzPts val="1400"/>
              <a:buNone/>
              <a:defRPr b="1" sz="6600">
                <a:solidFill>
                  <a:schemeClr val="lt1"/>
                </a:solidFill>
                <a:latin typeface="Play"/>
                <a:ea typeface="Play"/>
                <a:cs typeface="Play"/>
                <a:sym typeface="Play"/>
              </a:defRPr>
            </a:lvl1pPr>
            <a:lvl2pPr algn="l" lvl="1">
              <a:lnSpc>
                <a:spcPct val="90000"/>
              </a:lnSpc>
              <a:spcBef>
                <a:spcPts val="0"/>
              </a:spcBef>
              <a:spcAft>
                <a:spcPts val="0"/>
              </a:spcAft>
              <a:buSzPts val="1400"/>
              <a:buNone/>
              <a:defRPr/>
            </a:lvl2pPr>
            <a:lvl3pPr algn="l" lvl="2">
              <a:lnSpc>
                <a:spcPct val="90000"/>
              </a:lnSpc>
              <a:spcBef>
                <a:spcPts val="0"/>
              </a:spcBef>
              <a:spcAft>
                <a:spcPts val="0"/>
              </a:spcAft>
              <a:buSzPts val="1400"/>
              <a:buNone/>
              <a:defRPr/>
            </a:lvl3pPr>
            <a:lvl4pPr algn="l" lvl="3">
              <a:lnSpc>
                <a:spcPct val="90000"/>
              </a:lnSpc>
              <a:spcBef>
                <a:spcPts val="0"/>
              </a:spcBef>
              <a:spcAft>
                <a:spcPts val="0"/>
              </a:spcAft>
              <a:buSzPts val="1400"/>
              <a:buNone/>
              <a:defRPr/>
            </a:lvl4pPr>
            <a:lvl5pPr algn="l" lvl="4">
              <a:lnSpc>
                <a:spcPct val="90000"/>
              </a:lnSpc>
              <a:spcBef>
                <a:spcPts val="0"/>
              </a:spcBef>
              <a:spcAft>
                <a:spcPts val="0"/>
              </a:spcAft>
              <a:buSzPts val="1400"/>
              <a:buNone/>
              <a:defRPr/>
            </a:lvl5pPr>
            <a:lvl6pPr algn="l" lvl="5">
              <a:lnSpc>
                <a:spcPct val="90000"/>
              </a:lnSpc>
              <a:spcBef>
                <a:spcPts val="0"/>
              </a:spcBef>
              <a:spcAft>
                <a:spcPts val="0"/>
              </a:spcAft>
              <a:buSzPts val="1400"/>
              <a:buNone/>
              <a:defRPr/>
            </a:lvl6pPr>
            <a:lvl7pPr algn="l" lvl="6">
              <a:lnSpc>
                <a:spcPct val="90000"/>
              </a:lnSpc>
              <a:spcBef>
                <a:spcPts val="0"/>
              </a:spcBef>
              <a:spcAft>
                <a:spcPts val="0"/>
              </a:spcAft>
              <a:buSzPts val="1400"/>
              <a:buNone/>
              <a:defRPr/>
            </a:lvl7pPr>
            <a:lvl8pPr algn="l" lvl="7">
              <a:lnSpc>
                <a:spcPct val="90000"/>
              </a:lnSpc>
              <a:spcBef>
                <a:spcPts val="0"/>
              </a:spcBef>
              <a:spcAft>
                <a:spcPts val="0"/>
              </a:spcAft>
              <a:buSzPts val="1400"/>
              <a:buNone/>
              <a:defRPr/>
            </a:lvl8pPr>
            <a:lvl9pPr algn="l" lvl="8">
              <a:lnSpc>
                <a:spcPct val="90000"/>
              </a:lnSpc>
              <a:spcBef>
                <a:spcPts val="0"/>
              </a:spcBef>
              <a:spcAft>
                <a:spcPts val="0"/>
              </a:spcAft>
              <a:buSzPts val="1400"/>
              <a:buNone/>
              <a:defRPr/>
            </a:lvl9pPr>
          </a:lstStyle>
          <a:p/>
        </p:txBody>
      </p:sp>
      <p:sp>
        <p:nvSpPr>
          <p:cNvPr id="10" name="Google Shape;10;p2"/>
          <p:cNvSpPr/>
          <p:nvPr>
            <p:ph idx="1" type="body"/>
          </p:nvPr>
        </p:nvSpPr>
        <p:spPr>
          <a:xfrm>
            <a:off x="1654969" y="3199950"/>
            <a:ext cx="5834062" cy="543989"/>
          </a:xfrm>
          <a:prstGeom prst="roundRect">
            <a:avLst>
              <a:gd fmla="val 558" name="adj"/>
            </a:avLst>
          </a:prstGeom>
          <a:noFill/>
          <a:ln>
            <a:noFill/>
          </a:ln>
        </p:spPr>
        <p:txBody>
          <a:bodyPr anchor="ctr" anchorCtr="1" bIns="252000" lIns="252000" numCol="1" rIns="252000" spcFirstLastPara="1" tIns="252000" wrap="square">
            <a:noAutofit/>
          </a:bodyPr>
          <a:lstStyle>
            <a:lvl1pPr algn="ctr" indent="-228600" lvl="0" marL="457200">
              <a:lnSpc>
                <a:spcPct val="90000"/>
              </a:lnSpc>
              <a:spcBef>
                <a:spcPts val="1000"/>
              </a:spcBef>
              <a:spcAft>
                <a:spcPts val="0"/>
              </a:spcAft>
              <a:buClr>
                <a:schemeClr val="lt1"/>
              </a:buClr>
              <a:buSzPts val="2800"/>
              <a:buNone/>
              <a:defRPr sz="2800">
                <a:solidFill>
                  <a:schemeClr val="lt1"/>
                </a:solidFill>
                <a:latin typeface="Play"/>
                <a:ea typeface="Play"/>
                <a:cs typeface="Play"/>
                <a:sym typeface="Play"/>
              </a:defRPr>
            </a:lvl1pPr>
            <a:lvl2pPr algn="l" indent="-342900" lvl="1" marL="914400">
              <a:lnSpc>
                <a:spcPct val="90000"/>
              </a:lnSpc>
              <a:spcBef>
                <a:spcPts val="500"/>
              </a:spcBef>
              <a:spcAft>
                <a:spcPts val="0"/>
              </a:spcAft>
              <a:buClr>
                <a:srgbClr val="1C1C1C"/>
              </a:buClr>
              <a:buSzPts val="1800"/>
              <a:buChar char="•"/>
              <a:defRPr/>
            </a:lvl2pPr>
            <a:lvl3pPr algn="l" indent="-342900" lvl="2" marL="1371600">
              <a:lnSpc>
                <a:spcPct val="90000"/>
              </a:lnSpc>
              <a:spcBef>
                <a:spcPts val="500"/>
              </a:spcBef>
              <a:spcAft>
                <a:spcPts val="0"/>
              </a:spcAft>
              <a:buClr>
                <a:srgbClr val="1C1C1C"/>
              </a:buClr>
              <a:buSzPts val="1800"/>
              <a:buChar char="•"/>
              <a:defRPr/>
            </a:lvl3pPr>
            <a:lvl4pPr algn="l" indent="-342900" lvl="3" marL="1828800">
              <a:lnSpc>
                <a:spcPct val="90000"/>
              </a:lnSpc>
              <a:spcBef>
                <a:spcPts val="500"/>
              </a:spcBef>
              <a:spcAft>
                <a:spcPts val="0"/>
              </a:spcAft>
              <a:buClr>
                <a:srgbClr val="1C1C1C"/>
              </a:buClr>
              <a:buSzPts val="1800"/>
              <a:buChar char="•"/>
              <a:defRPr/>
            </a:lvl4pPr>
            <a:lvl5pPr algn="l" indent="-342900" lvl="4" marL="2286000">
              <a:lnSpc>
                <a:spcPct val="90000"/>
              </a:lnSpc>
              <a:spcBef>
                <a:spcPts val="500"/>
              </a:spcBef>
              <a:spcAft>
                <a:spcPts val="0"/>
              </a:spcAft>
              <a:buClr>
                <a:srgbClr val="1C1C1C"/>
              </a:buClr>
              <a:buSzPts val="1800"/>
              <a:buChar char="•"/>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Slide">
  <p:cSld name="Blank Slide">
    <p:spTree>
      <p:nvGrpSpPr>
        <p:cNvPr id="11" name="Shape 11"/>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Aims Slide">
  <p:cSld name="Aims Slide">
    <p:spTree>
      <p:nvGrpSpPr>
        <p:cNvPr id="16" name="Shape 16"/>
        <p:cNvGrpSpPr/>
        <p:nvPr/>
      </p:nvGrpSpPr>
      <p:grpSpPr>
        <a:xfrm>
          <a:off x="0" y="0"/>
          <a:ext cx="0" cy="0"/>
          <a:chOff x="0" y="0"/>
          <a:chExt cx="0" cy="0"/>
        </a:xfrm>
      </p:grpSpPr>
      <p:sp>
        <p:nvSpPr>
          <p:cNvPr id="17" name="Google Shape;17;p5"/>
          <p:cNvSpPr/>
          <p:nvPr>
            <p:ph type="title"/>
          </p:nvPr>
        </p:nvSpPr>
        <p:spPr>
          <a:xfrm>
            <a:off x="476249" y="549275"/>
            <a:ext cx="8181975" cy="1325563"/>
          </a:xfrm>
          <a:prstGeom prst="roundRect">
            <a:avLst>
              <a:gd fmla="val 2082" name="adj"/>
            </a:avLst>
          </a:prstGeom>
          <a:noFill/>
          <a:ln>
            <a:noFill/>
          </a:ln>
        </p:spPr>
        <p:txBody>
          <a:bodyPr anchor="ctr" anchorCtr="1" bIns="252000" lIns="252000" numCol="1" rIns="252000" spcFirstLastPara="1" tIns="252000" wrap="square">
            <a:noAutofit/>
          </a:bodyPr>
          <a:lstStyle>
            <a:lvl1pPr algn="l" lvl="0">
              <a:lnSpc>
                <a:spcPct val="90000"/>
              </a:lnSpc>
              <a:spcBef>
                <a:spcPts val="0"/>
              </a:spcBef>
              <a:spcAft>
                <a:spcPts val="0"/>
              </a:spcAft>
              <a:buSzPts val="1400"/>
              <a:buNone/>
              <a:defRPr b="1" sz="4000">
                <a:latin typeface="Arial"/>
                <a:ea typeface="Arial"/>
                <a:cs typeface="Arial"/>
                <a:sym typeface="Arial"/>
              </a:defRPr>
            </a:lvl1pPr>
            <a:lvl2pPr algn="l" lvl="1">
              <a:lnSpc>
                <a:spcPct val="90000"/>
              </a:lnSpc>
              <a:spcBef>
                <a:spcPts val="0"/>
              </a:spcBef>
              <a:spcAft>
                <a:spcPts val="0"/>
              </a:spcAft>
              <a:buSzPts val="1400"/>
              <a:buNone/>
              <a:defRPr/>
            </a:lvl2pPr>
            <a:lvl3pPr algn="l" lvl="2">
              <a:lnSpc>
                <a:spcPct val="90000"/>
              </a:lnSpc>
              <a:spcBef>
                <a:spcPts val="0"/>
              </a:spcBef>
              <a:spcAft>
                <a:spcPts val="0"/>
              </a:spcAft>
              <a:buSzPts val="1400"/>
              <a:buNone/>
              <a:defRPr/>
            </a:lvl3pPr>
            <a:lvl4pPr algn="l" lvl="3">
              <a:lnSpc>
                <a:spcPct val="90000"/>
              </a:lnSpc>
              <a:spcBef>
                <a:spcPts val="0"/>
              </a:spcBef>
              <a:spcAft>
                <a:spcPts val="0"/>
              </a:spcAft>
              <a:buSzPts val="1400"/>
              <a:buNone/>
              <a:defRPr/>
            </a:lvl4pPr>
            <a:lvl5pPr algn="l" lvl="4">
              <a:lnSpc>
                <a:spcPct val="90000"/>
              </a:lnSpc>
              <a:spcBef>
                <a:spcPts val="0"/>
              </a:spcBef>
              <a:spcAft>
                <a:spcPts val="0"/>
              </a:spcAft>
              <a:buSzPts val="1400"/>
              <a:buNone/>
              <a:defRPr/>
            </a:lvl5pPr>
            <a:lvl6pPr algn="l" lvl="5">
              <a:lnSpc>
                <a:spcPct val="90000"/>
              </a:lnSpc>
              <a:spcBef>
                <a:spcPts val="0"/>
              </a:spcBef>
              <a:spcAft>
                <a:spcPts val="0"/>
              </a:spcAft>
              <a:buSzPts val="1400"/>
              <a:buNone/>
              <a:defRPr/>
            </a:lvl6pPr>
            <a:lvl7pPr algn="l" lvl="6">
              <a:lnSpc>
                <a:spcPct val="90000"/>
              </a:lnSpc>
              <a:spcBef>
                <a:spcPts val="0"/>
              </a:spcBef>
              <a:spcAft>
                <a:spcPts val="0"/>
              </a:spcAft>
              <a:buSzPts val="1400"/>
              <a:buNone/>
              <a:defRPr/>
            </a:lvl7pPr>
            <a:lvl8pPr algn="l" lvl="7">
              <a:lnSpc>
                <a:spcPct val="90000"/>
              </a:lnSpc>
              <a:spcBef>
                <a:spcPts val="0"/>
              </a:spcBef>
              <a:spcAft>
                <a:spcPts val="0"/>
              </a:spcAft>
              <a:buSzPts val="1400"/>
              <a:buNone/>
              <a:defRPr/>
            </a:lvl8pPr>
            <a:lvl9pPr algn="l" lvl="8">
              <a:lnSpc>
                <a:spcPct val="90000"/>
              </a:lnSpc>
              <a:spcBef>
                <a:spcPts val="0"/>
              </a:spcBef>
              <a:spcAft>
                <a:spcPts val="0"/>
              </a:spcAft>
              <a:buSzPts val="1400"/>
              <a:buNone/>
              <a:defRPr/>
            </a:lvl9pPr>
          </a:lstStyle>
          <a:p/>
        </p:txBody>
      </p:sp>
      <p:sp>
        <p:nvSpPr>
          <p:cNvPr id="18" name="Google Shape;18;p5"/>
          <p:cNvSpPr/>
          <p:nvPr>
            <p:ph idx="1" type="body"/>
          </p:nvPr>
        </p:nvSpPr>
        <p:spPr>
          <a:xfrm>
            <a:off x="481012" y="2014537"/>
            <a:ext cx="8181975" cy="4351338"/>
          </a:xfrm>
          <a:prstGeom prst="roundRect">
            <a:avLst>
              <a:gd fmla="val 558" name="adj"/>
            </a:avLst>
          </a:prstGeom>
          <a:noFill/>
          <a:ln>
            <a:noFill/>
          </a:ln>
        </p:spPr>
        <p:txBody>
          <a:bodyPr anchor="t" anchorCtr="0" bIns="252000" lIns="252000" numCol="1" rIns="252000" spcFirstLastPara="1" tIns="252000" wrap="square">
            <a:noAutofit/>
          </a:bodyPr>
          <a:lstStyle>
            <a:lvl1pPr algn="l" indent="-342900" lvl="0" marL="457200">
              <a:lnSpc>
                <a:spcPct val="90000"/>
              </a:lnSpc>
              <a:spcBef>
                <a:spcPts val="1000"/>
              </a:spcBef>
              <a:spcAft>
                <a:spcPts val="0"/>
              </a:spcAft>
              <a:buClr>
                <a:srgbClr val="1C1C1C"/>
              </a:buClr>
              <a:buSzPts val="1800"/>
              <a:buChar char="•"/>
              <a:defRPr sz="1800">
                <a:latin typeface="NTR"/>
                <a:ea typeface="NTR"/>
                <a:cs typeface="NTR"/>
                <a:sym typeface="NTR"/>
              </a:defRPr>
            </a:lvl1pPr>
            <a:lvl2pPr algn="l" indent="-330200" lvl="1" marL="914400">
              <a:lnSpc>
                <a:spcPct val="90000"/>
              </a:lnSpc>
              <a:spcBef>
                <a:spcPts val="500"/>
              </a:spcBef>
              <a:spcAft>
                <a:spcPts val="0"/>
              </a:spcAft>
              <a:buClr>
                <a:srgbClr val="1C1C1C"/>
              </a:buClr>
              <a:buSzPts val="1600"/>
              <a:buChar char="•"/>
              <a:defRPr sz="1600">
                <a:latin typeface="NTR"/>
                <a:ea typeface="NTR"/>
                <a:cs typeface="NTR"/>
                <a:sym typeface="NTR"/>
              </a:defRPr>
            </a:lvl2pPr>
            <a:lvl3pPr algn="l" indent="-317500" lvl="2" marL="1371600">
              <a:lnSpc>
                <a:spcPct val="90000"/>
              </a:lnSpc>
              <a:spcBef>
                <a:spcPts val="500"/>
              </a:spcBef>
              <a:spcAft>
                <a:spcPts val="0"/>
              </a:spcAft>
              <a:buClr>
                <a:srgbClr val="1C1C1C"/>
              </a:buClr>
              <a:buSzPts val="1400"/>
              <a:buChar char="•"/>
              <a:defRPr sz="1400">
                <a:latin typeface="NTR"/>
                <a:ea typeface="NTR"/>
                <a:cs typeface="NTR"/>
                <a:sym typeface="NTR"/>
              </a:defRPr>
            </a:lvl3pPr>
            <a:lvl4pPr algn="l" indent="-317500" lvl="3" marL="1828800">
              <a:lnSpc>
                <a:spcPct val="90000"/>
              </a:lnSpc>
              <a:spcBef>
                <a:spcPts val="500"/>
              </a:spcBef>
              <a:spcAft>
                <a:spcPts val="0"/>
              </a:spcAft>
              <a:buClr>
                <a:srgbClr val="1C1C1C"/>
              </a:buClr>
              <a:buSzPts val="1400"/>
              <a:buChar char="•"/>
              <a:defRPr sz="1400">
                <a:latin typeface="NTR"/>
                <a:ea typeface="NTR"/>
                <a:cs typeface="NTR"/>
                <a:sym typeface="NTR"/>
              </a:defRPr>
            </a:lvl4pPr>
            <a:lvl5pPr algn="l" indent="-317500" lvl="4" marL="2286000">
              <a:lnSpc>
                <a:spcPct val="90000"/>
              </a:lnSpc>
              <a:spcBef>
                <a:spcPts val="500"/>
              </a:spcBef>
              <a:spcAft>
                <a:spcPts val="0"/>
              </a:spcAft>
              <a:buClr>
                <a:srgbClr val="1C1C1C"/>
              </a:buClr>
              <a:buSzPts val="1400"/>
              <a:buChar char="•"/>
              <a:defRPr sz="1400">
                <a:latin typeface="NTR"/>
                <a:ea typeface="NTR"/>
                <a:cs typeface="NTR"/>
                <a:sym typeface="NTR"/>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p:cSld name="Title and Content">
    <p:spTree>
      <p:nvGrpSpPr>
        <p:cNvPr id="24" name="Shape 24"/>
        <p:cNvGrpSpPr/>
        <p:nvPr/>
      </p:nvGrpSpPr>
      <p:grpSpPr>
        <a:xfrm>
          <a:off x="0" y="0"/>
          <a:ext cx="0" cy="0"/>
          <a:chOff x="0" y="0"/>
          <a:chExt cx="0" cy="0"/>
        </a:xfrm>
      </p:grpSpPr>
      <p:sp>
        <p:nvSpPr>
          <p:cNvPr id="25" name="Google Shape;25;p7"/>
          <p:cNvSpPr/>
          <p:nvPr>
            <p:ph type="title"/>
          </p:nvPr>
        </p:nvSpPr>
        <p:spPr>
          <a:xfrm>
            <a:off x="457198" y="485773"/>
            <a:ext cx="8220075" cy="1595581"/>
          </a:xfrm>
          <a:prstGeom prst="roundRect">
            <a:avLst>
              <a:gd fmla="val 2082" name="adj"/>
            </a:avLst>
          </a:prstGeom>
          <a:noFill/>
          <a:ln>
            <a:noFill/>
          </a:ln>
        </p:spPr>
        <p:txBody>
          <a:bodyPr anchor="ctr" anchorCtr="1" bIns="252000" lIns="252000" numCol="1" rIns="252000" spcFirstLastPara="1" tIns="252000" wrap="square">
            <a:noAutofit/>
          </a:bodyPr>
          <a:lstStyle>
            <a:lvl1pPr algn="l" lvl="0">
              <a:lnSpc>
                <a:spcPct val="90000"/>
              </a:lnSpc>
              <a:spcBef>
                <a:spcPts val="0"/>
              </a:spcBef>
              <a:spcAft>
                <a:spcPts val="0"/>
              </a:spcAft>
              <a:buSzPts val="1400"/>
              <a:buNone/>
              <a:defRPr b="1" sz="4000">
                <a:latin typeface="Arial"/>
                <a:ea typeface="Arial"/>
                <a:cs typeface="Arial"/>
                <a:sym typeface="Arial"/>
              </a:defRPr>
            </a:lvl1pPr>
            <a:lvl2pPr algn="l" lvl="1">
              <a:lnSpc>
                <a:spcPct val="90000"/>
              </a:lnSpc>
              <a:spcBef>
                <a:spcPts val="0"/>
              </a:spcBef>
              <a:spcAft>
                <a:spcPts val="0"/>
              </a:spcAft>
              <a:buSzPts val="1400"/>
              <a:buNone/>
              <a:defRPr/>
            </a:lvl2pPr>
            <a:lvl3pPr algn="l" lvl="2">
              <a:lnSpc>
                <a:spcPct val="90000"/>
              </a:lnSpc>
              <a:spcBef>
                <a:spcPts val="0"/>
              </a:spcBef>
              <a:spcAft>
                <a:spcPts val="0"/>
              </a:spcAft>
              <a:buSzPts val="1400"/>
              <a:buNone/>
              <a:defRPr/>
            </a:lvl3pPr>
            <a:lvl4pPr algn="l" lvl="3">
              <a:lnSpc>
                <a:spcPct val="90000"/>
              </a:lnSpc>
              <a:spcBef>
                <a:spcPts val="0"/>
              </a:spcBef>
              <a:spcAft>
                <a:spcPts val="0"/>
              </a:spcAft>
              <a:buSzPts val="1400"/>
              <a:buNone/>
              <a:defRPr/>
            </a:lvl4pPr>
            <a:lvl5pPr algn="l" lvl="4">
              <a:lnSpc>
                <a:spcPct val="90000"/>
              </a:lnSpc>
              <a:spcBef>
                <a:spcPts val="0"/>
              </a:spcBef>
              <a:spcAft>
                <a:spcPts val="0"/>
              </a:spcAft>
              <a:buSzPts val="1400"/>
              <a:buNone/>
              <a:defRPr/>
            </a:lvl5pPr>
            <a:lvl6pPr algn="l" lvl="5">
              <a:lnSpc>
                <a:spcPct val="90000"/>
              </a:lnSpc>
              <a:spcBef>
                <a:spcPts val="0"/>
              </a:spcBef>
              <a:spcAft>
                <a:spcPts val="0"/>
              </a:spcAft>
              <a:buSzPts val="1400"/>
              <a:buNone/>
              <a:defRPr/>
            </a:lvl6pPr>
            <a:lvl7pPr algn="l" lvl="6">
              <a:lnSpc>
                <a:spcPct val="90000"/>
              </a:lnSpc>
              <a:spcBef>
                <a:spcPts val="0"/>
              </a:spcBef>
              <a:spcAft>
                <a:spcPts val="0"/>
              </a:spcAft>
              <a:buSzPts val="1400"/>
              <a:buNone/>
              <a:defRPr/>
            </a:lvl7pPr>
            <a:lvl8pPr algn="l" lvl="7">
              <a:lnSpc>
                <a:spcPct val="90000"/>
              </a:lnSpc>
              <a:spcBef>
                <a:spcPts val="0"/>
              </a:spcBef>
              <a:spcAft>
                <a:spcPts val="0"/>
              </a:spcAft>
              <a:buSzPts val="1400"/>
              <a:buNone/>
              <a:defRPr/>
            </a:lvl8pPr>
            <a:lvl9pPr algn="l" lvl="8">
              <a:lnSpc>
                <a:spcPct val="90000"/>
              </a:lnSpc>
              <a:spcBef>
                <a:spcPts val="0"/>
              </a:spcBef>
              <a:spcAft>
                <a:spcPts val="0"/>
              </a:spcAft>
              <a:buSzPts val="1400"/>
              <a:buNone/>
              <a:defRPr/>
            </a:lvl9pPr>
          </a:lstStyle>
          <a:p/>
        </p:txBody>
      </p:sp>
      <p:sp>
        <p:nvSpPr>
          <p:cNvPr id="26" name="Google Shape;26;p7"/>
          <p:cNvSpPr/>
          <p:nvPr>
            <p:ph idx="1" type="body"/>
          </p:nvPr>
        </p:nvSpPr>
        <p:spPr>
          <a:xfrm>
            <a:off x="457197" y="2153354"/>
            <a:ext cx="8220075" cy="4242683"/>
          </a:xfrm>
          <a:prstGeom prst="roundRect">
            <a:avLst>
              <a:gd fmla="val 558" name="adj"/>
            </a:avLst>
          </a:prstGeom>
          <a:noFill/>
          <a:ln>
            <a:noFill/>
          </a:ln>
        </p:spPr>
        <p:txBody>
          <a:bodyPr anchor="t" anchorCtr="0" bIns="252000" lIns="252000" numCol="1" rIns="252000" spcFirstLastPara="1" tIns="252000" wrap="square">
            <a:noAutofit/>
          </a:bodyPr>
          <a:lstStyle>
            <a:lvl1pPr algn="l" indent="-342900" lvl="0" marL="457200">
              <a:lnSpc>
                <a:spcPct val="90000"/>
              </a:lnSpc>
              <a:spcBef>
                <a:spcPts val="1000"/>
              </a:spcBef>
              <a:spcAft>
                <a:spcPts val="0"/>
              </a:spcAft>
              <a:buClr>
                <a:srgbClr val="1C1C1C"/>
              </a:buClr>
              <a:buSzPts val="1800"/>
              <a:buChar char="•"/>
              <a:defRPr sz="1800">
                <a:latin typeface="NTR"/>
                <a:ea typeface="NTR"/>
                <a:cs typeface="NTR"/>
                <a:sym typeface="NTR"/>
              </a:defRPr>
            </a:lvl1pPr>
            <a:lvl2pPr algn="l" indent="-330200" lvl="1" marL="914400">
              <a:lnSpc>
                <a:spcPct val="90000"/>
              </a:lnSpc>
              <a:spcBef>
                <a:spcPts val="500"/>
              </a:spcBef>
              <a:spcAft>
                <a:spcPts val="0"/>
              </a:spcAft>
              <a:buClr>
                <a:srgbClr val="1C1C1C"/>
              </a:buClr>
              <a:buSzPts val="1600"/>
              <a:buChar char="•"/>
              <a:defRPr sz="1600">
                <a:latin typeface="NTR"/>
                <a:ea typeface="NTR"/>
                <a:cs typeface="NTR"/>
                <a:sym typeface="NTR"/>
              </a:defRPr>
            </a:lvl2pPr>
            <a:lvl3pPr algn="l" indent="-317500" lvl="2" marL="1371600">
              <a:lnSpc>
                <a:spcPct val="90000"/>
              </a:lnSpc>
              <a:spcBef>
                <a:spcPts val="500"/>
              </a:spcBef>
              <a:spcAft>
                <a:spcPts val="0"/>
              </a:spcAft>
              <a:buClr>
                <a:srgbClr val="1C1C1C"/>
              </a:buClr>
              <a:buSzPts val="1400"/>
              <a:buChar char="•"/>
              <a:defRPr sz="1400">
                <a:latin typeface="NTR"/>
                <a:ea typeface="NTR"/>
                <a:cs typeface="NTR"/>
                <a:sym typeface="NTR"/>
              </a:defRPr>
            </a:lvl3pPr>
            <a:lvl4pPr algn="l" indent="-317500" lvl="3" marL="1828800">
              <a:lnSpc>
                <a:spcPct val="90000"/>
              </a:lnSpc>
              <a:spcBef>
                <a:spcPts val="500"/>
              </a:spcBef>
              <a:spcAft>
                <a:spcPts val="0"/>
              </a:spcAft>
              <a:buClr>
                <a:srgbClr val="1C1C1C"/>
              </a:buClr>
              <a:buSzPts val="1400"/>
              <a:buChar char="•"/>
              <a:defRPr sz="1400">
                <a:latin typeface="NTR"/>
                <a:ea typeface="NTR"/>
                <a:cs typeface="NTR"/>
                <a:sym typeface="NTR"/>
              </a:defRPr>
            </a:lvl4pPr>
            <a:lvl5pPr algn="l" indent="-317500" lvl="4" marL="2286000">
              <a:lnSpc>
                <a:spcPct val="90000"/>
              </a:lnSpc>
              <a:spcBef>
                <a:spcPts val="500"/>
              </a:spcBef>
              <a:spcAft>
                <a:spcPts val="0"/>
              </a:spcAft>
              <a:buClr>
                <a:srgbClr val="1C1C1C"/>
              </a:buClr>
              <a:buSzPts val="1400"/>
              <a:buChar char="•"/>
              <a:defRPr sz="1400">
                <a:latin typeface="NTR"/>
                <a:ea typeface="NTR"/>
                <a:cs typeface="NTR"/>
                <a:sym typeface="NTR"/>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4" Target="../slideLayouts/slideLayout2.xml" Type="http://schemas.openxmlformats.org/officeDocument/2006/relationships/slideLayout"/><Relationship Id="rId3" Target="../slideLayouts/slideLayout1.xml" Type="http://schemas.openxmlformats.org/officeDocument/2006/relationships/slideLayout"/><Relationship Id="rId2" Target="../media/image2.jpg" Type="http://schemas.openxmlformats.org/officeDocument/2006/relationships/image"/><Relationship Id="rId1" Target="../theme/theme4.xml" Type="http://schemas.openxmlformats.org/officeDocument/2006/relationships/theme"/></Relationships>
</file>

<file path=ppt/slideMasters/_rels/slideMaster2.xml.rels><?xml version="1.0" encoding="UTF-8" standalone="yes"?><Relationships xmlns="http://schemas.openxmlformats.org/package/2006/relationships"><Relationship Id="rId4" Target="../slideLayouts/slideLayout3.xml" Type="http://schemas.openxmlformats.org/officeDocument/2006/relationships/slideLayout"/><Relationship Id="rId3" Target="../media/image1.png" Type="http://schemas.openxmlformats.org/officeDocument/2006/relationships/image"/><Relationship Id="rId2" Target="../media/image2.jpg" Type="http://schemas.openxmlformats.org/officeDocument/2006/relationships/image"/><Relationship Id="rId1" Target="../theme/theme3.xml" Type="http://schemas.openxmlformats.org/officeDocument/2006/relationships/theme"/></Relationships>
</file>

<file path=ppt/slideMasters/_rels/slideMaster3.xml.rels><?xml version="1.0" encoding="UTF-8" standalone="yes"?><Relationships xmlns="http://schemas.openxmlformats.org/package/2006/relationships"><Relationship Id="rId4" Target="../slideLayouts/slideLayout4.xml" Type="http://schemas.openxmlformats.org/officeDocument/2006/relationships/slideLayout"/><Relationship Id="rId3" Target="../media/image1.png" Type="http://schemas.openxmlformats.org/officeDocument/2006/relationships/image"/><Relationship Id="rId2" Target="../media/image2.jpg" Type="http://schemas.openxmlformats.org/officeDocument/2006/relationships/image"/><Relationship Id="rId1" Target="../theme/theme2.xml" Type="http://schemas.openxmlformats.org/officeDocument/2006/relationships/theme"/></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2">
            <a:alphaModFix/>
          </a:blip>
          <a:stretch>
            <a:fillRect/>
          </a:stretch>
        </a:blipFill>
      </p:bgPr>
    </p:bg>
    <p:spTree>
      <p:nvGrpSpPr>
        <p:cNvPr id="5" name="Shape 5"/>
        <p:cNvGrpSpPr/>
        <p:nvPr/>
      </p:nvGrpSpPr>
      <p:grpSpPr>
        <a:xfrm>
          <a:off x="0" y="0"/>
          <a:ext cx="0" cy="0"/>
          <a:chOff x="0" y="0"/>
          <a:chExt cx="0" cy="0"/>
        </a:xfrm>
      </p:grpSpPr>
      <p:sp>
        <p:nvSpPr>
          <p:cNvPr id="6" name="Google Shape;6;p1"/>
          <p:cNvSpPr/>
          <p:nvPr>
            <p:ph type="title"/>
          </p:nvPr>
        </p:nvSpPr>
        <p:spPr>
          <a:xfrm>
            <a:off x="490537" y="695325"/>
            <a:ext cx="8162925" cy="1150937"/>
          </a:xfrm>
          <a:prstGeom prst="roundRect">
            <a:avLst>
              <a:gd fmla="val 2082" name="adj"/>
            </a:avLst>
          </a:prstGeom>
          <a:noFill/>
          <a:ln>
            <a:noFill/>
          </a:ln>
        </p:spPr>
        <p:txBody>
          <a:bodyPr anchor="ctr" anchorCtr="1" bIns="252000" lIns="252000" numCol="1" rIns="252000" spcFirstLastPara="1" tIns="252000" wrap="square">
            <a:noAutofit/>
          </a:bodyPr>
          <a:lstStyle>
            <a:lvl1pPr algn="l" lvl="0"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1pPr>
            <a:lvl2pPr algn="l" lvl="1"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2pPr>
            <a:lvl3pPr algn="l" lvl="2"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3pPr>
            <a:lvl4pPr algn="l" lvl="3"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4pPr>
            <a:lvl5pPr algn="l" lvl="4"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5pPr>
            <a:lvl6pPr algn="l" lvl="5"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6pPr>
            <a:lvl7pPr algn="l" lvl="6"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7pPr>
            <a:lvl8pPr algn="l" lvl="7"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8pPr>
            <a:lvl9pPr algn="l" lvl="8"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9pPr>
          </a:lstStyle>
          <a:p/>
        </p:txBody>
      </p:sp>
      <p:sp>
        <p:nvSpPr>
          <p:cNvPr id="7" name="Google Shape;7;p1"/>
          <p:cNvSpPr/>
          <p:nvPr>
            <p:ph idx="1" type="body"/>
          </p:nvPr>
        </p:nvSpPr>
        <p:spPr>
          <a:xfrm>
            <a:off x="490537" y="1957387"/>
            <a:ext cx="8162925" cy="4387850"/>
          </a:xfrm>
          <a:prstGeom prst="roundRect">
            <a:avLst>
              <a:gd fmla="val 558" name="adj"/>
            </a:avLst>
          </a:prstGeom>
          <a:noFill/>
          <a:ln>
            <a:noFill/>
          </a:ln>
        </p:spPr>
        <p:txBody>
          <a:bodyPr anchor="t" anchorCtr="0" bIns="252000" lIns="252000" numCol="1" rIns="252000" spcFirstLastPara="1" tIns="252000" wrap="square">
            <a:noAutofit/>
          </a:bodyPr>
          <a:lstStyle>
            <a:lvl1pPr algn="l" indent="-342900" lvl="0" marL="457200" marR="0" rtl="0">
              <a:lnSpc>
                <a:spcPct val="90000"/>
              </a:lnSpc>
              <a:spcBef>
                <a:spcPts val="1000"/>
              </a:spcBef>
              <a:spcAft>
                <a:spcPts val="0"/>
              </a:spcAft>
              <a:buClr>
                <a:srgbClr val="1C1C1C"/>
              </a:buClr>
              <a:buSzPts val="1800"/>
              <a:buFont typeface="Arial"/>
              <a:buChar char="•"/>
              <a:defRPr b="0" cap="none" i="0" strike="noStrike" sz="1800" u="none">
                <a:solidFill>
                  <a:srgbClr val="1C1C1C"/>
                </a:solidFill>
                <a:latin typeface="NTR"/>
                <a:ea typeface="NTR"/>
                <a:cs typeface="NTR"/>
                <a:sym typeface="NTR"/>
              </a:defRPr>
            </a:lvl1pPr>
            <a:lvl2pPr algn="l" indent="-330200" lvl="1" marL="914400" marR="0" rtl="0">
              <a:lnSpc>
                <a:spcPct val="90000"/>
              </a:lnSpc>
              <a:spcBef>
                <a:spcPts val="500"/>
              </a:spcBef>
              <a:spcAft>
                <a:spcPts val="0"/>
              </a:spcAft>
              <a:buClr>
                <a:srgbClr val="1C1C1C"/>
              </a:buClr>
              <a:buSzPts val="1600"/>
              <a:buFont typeface="Arial"/>
              <a:buChar char="•"/>
              <a:defRPr b="0" cap="none" i="0" strike="noStrike" sz="1600" u="none">
                <a:solidFill>
                  <a:srgbClr val="1C1C1C"/>
                </a:solidFill>
                <a:latin typeface="NTR"/>
                <a:ea typeface="NTR"/>
                <a:cs typeface="NTR"/>
                <a:sym typeface="NTR"/>
              </a:defRPr>
            </a:lvl2pPr>
            <a:lvl3pPr algn="l" indent="-317500" lvl="2" marL="13716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3pPr>
            <a:lvl4pPr algn="l" indent="-317500" lvl="3" marL="18288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4pPr>
            <a:lvl5pPr algn="l" indent="-317500" lvl="4" marL="22860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5pPr>
            <a:lvl6pPr algn="l" indent="-342900" lvl="5" marL="27432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6pPr>
            <a:lvl7pPr algn="l" indent="-342900" lvl="6" marL="32004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7pPr>
            <a:lvl8pPr algn="l" indent="-342900" lvl="7" marL="36576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8pPr>
            <a:lvl9pPr algn="l" indent="-342900" lvl="8" marL="41148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9pPr>
          </a:lstStyle>
          <a:p/>
        </p:txBody>
      </p:sp>
    </p:spTree>
  </p:cSld>
  <p:clrMap accent1="accent1" accent2="accent2" accent3="accent3" accent4="accent4" accent5="accent5" accent6="accent6" bg1="lt1" bg2="dk2" folHlink="folHlink" hlink="hlink" tx1="dk1" tx2="lt2"/>
  <p:sldLayoutIdLst>
    <p:sldLayoutId id="2147483648" r:id="rId3"/>
    <p:sldLayoutId id="2147483649" r:id="rId4"/>
  </p:sldLayoutIdLst>
  <p:hf dt="0" ftr="0" hdr="0" sldNum="0"/>
  <p:txStyles>
    <p:title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titleStyle>
    <p:body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bodyStyle>
    <p:other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2">
            <a:alphaModFix/>
          </a:blip>
          <a:stretch>
            <a:fillRect/>
          </a:stretch>
        </a:blipFill>
      </p:bgPr>
    </p:bg>
    <p:spTree>
      <p:nvGrpSpPr>
        <p:cNvPr id="12" name="Shape 12"/>
        <p:cNvGrpSpPr/>
        <p:nvPr/>
      </p:nvGrpSpPr>
      <p:grpSpPr>
        <a:xfrm>
          <a:off x="0" y="0"/>
          <a:ext cx="0" cy="0"/>
          <a:chOff x="0" y="0"/>
          <a:chExt cx="0" cy="0"/>
        </a:xfrm>
      </p:grpSpPr>
      <p:pic>
        <p:nvPicPr>
          <p:cNvPr id="13" name="Google Shape;13;p4"/>
          <p:cNvPicPr preferRelativeResize="0"/>
          <p:nvPr/>
        </p:nvPicPr>
        <p:blipFill rotWithShape="1">
          <a:blip r:embed="rId3">
            <a:alphaModFix/>
          </a:blip>
          <a:srcRect b="0" l="0" r="0" t="0"/>
          <a:stretch/>
        </p:blipFill>
        <p:spPr>
          <a:xfrm>
            <a:off x="8453437" y="6700837"/>
            <a:ext cx="584200" cy="84137"/>
          </a:xfrm>
          <a:prstGeom prst="rect">
            <a:avLst/>
          </a:prstGeom>
          <a:noFill/>
          <a:ln>
            <a:noFill/>
          </a:ln>
        </p:spPr>
      </p:pic>
      <p:sp>
        <p:nvSpPr>
          <p:cNvPr id="14" name="Google Shape;14;p4"/>
          <p:cNvSpPr/>
          <p:nvPr>
            <p:ph type="title"/>
          </p:nvPr>
        </p:nvSpPr>
        <p:spPr>
          <a:xfrm>
            <a:off x="490537" y="695325"/>
            <a:ext cx="8162925" cy="1150937"/>
          </a:xfrm>
          <a:prstGeom prst="roundRect">
            <a:avLst>
              <a:gd fmla="val 2082" name="adj"/>
            </a:avLst>
          </a:prstGeom>
          <a:noFill/>
          <a:ln>
            <a:noFill/>
          </a:ln>
        </p:spPr>
        <p:txBody>
          <a:bodyPr anchor="ctr" anchorCtr="1" bIns="252000" lIns="252000" numCol="1" rIns="252000" spcFirstLastPara="1" tIns="252000" wrap="square">
            <a:noAutofit/>
          </a:bodyPr>
          <a:lstStyle>
            <a:lvl1pPr algn="l" lvl="0"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1pPr>
            <a:lvl2pPr algn="l" lvl="1"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2pPr>
            <a:lvl3pPr algn="l" lvl="2"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3pPr>
            <a:lvl4pPr algn="l" lvl="3"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4pPr>
            <a:lvl5pPr algn="l" lvl="4"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5pPr>
            <a:lvl6pPr algn="l" lvl="5"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6pPr>
            <a:lvl7pPr algn="l" lvl="6"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7pPr>
            <a:lvl8pPr algn="l" lvl="7"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8pPr>
            <a:lvl9pPr algn="l" lvl="8"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9pPr>
          </a:lstStyle>
          <a:p/>
        </p:txBody>
      </p:sp>
      <p:sp>
        <p:nvSpPr>
          <p:cNvPr id="15" name="Google Shape;15;p4"/>
          <p:cNvSpPr/>
          <p:nvPr>
            <p:ph idx="1" type="body"/>
          </p:nvPr>
        </p:nvSpPr>
        <p:spPr>
          <a:xfrm>
            <a:off x="490537" y="1957387"/>
            <a:ext cx="8162925" cy="4387850"/>
          </a:xfrm>
          <a:prstGeom prst="roundRect">
            <a:avLst>
              <a:gd fmla="val 558" name="adj"/>
            </a:avLst>
          </a:prstGeom>
          <a:noFill/>
          <a:ln>
            <a:noFill/>
          </a:ln>
        </p:spPr>
        <p:txBody>
          <a:bodyPr anchor="t" anchorCtr="0" bIns="252000" lIns="252000" numCol="1" rIns="252000" spcFirstLastPara="1" tIns="252000" wrap="square">
            <a:noAutofit/>
          </a:bodyPr>
          <a:lstStyle>
            <a:lvl1pPr algn="l" indent="-342900" lvl="0" marL="457200" marR="0" rtl="0">
              <a:lnSpc>
                <a:spcPct val="90000"/>
              </a:lnSpc>
              <a:spcBef>
                <a:spcPts val="1000"/>
              </a:spcBef>
              <a:spcAft>
                <a:spcPts val="0"/>
              </a:spcAft>
              <a:buClr>
                <a:srgbClr val="1C1C1C"/>
              </a:buClr>
              <a:buSzPts val="1800"/>
              <a:buFont typeface="Arial"/>
              <a:buChar char="•"/>
              <a:defRPr b="0" cap="none" i="0" strike="noStrike" sz="1800" u="none">
                <a:solidFill>
                  <a:srgbClr val="1C1C1C"/>
                </a:solidFill>
                <a:latin typeface="NTR"/>
                <a:ea typeface="NTR"/>
                <a:cs typeface="NTR"/>
                <a:sym typeface="NTR"/>
              </a:defRPr>
            </a:lvl1pPr>
            <a:lvl2pPr algn="l" indent="-330200" lvl="1" marL="914400" marR="0" rtl="0">
              <a:lnSpc>
                <a:spcPct val="90000"/>
              </a:lnSpc>
              <a:spcBef>
                <a:spcPts val="500"/>
              </a:spcBef>
              <a:spcAft>
                <a:spcPts val="0"/>
              </a:spcAft>
              <a:buClr>
                <a:srgbClr val="1C1C1C"/>
              </a:buClr>
              <a:buSzPts val="1600"/>
              <a:buFont typeface="Arial"/>
              <a:buChar char="•"/>
              <a:defRPr b="0" cap="none" i="0" strike="noStrike" sz="1600" u="none">
                <a:solidFill>
                  <a:srgbClr val="1C1C1C"/>
                </a:solidFill>
                <a:latin typeface="NTR"/>
                <a:ea typeface="NTR"/>
                <a:cs typeface="NTR"/>
                <a:sym typeface="NTR"/>
              </a:defRPr>
            </a:lvl2pPr>
            <a:lvl3pPr algn="l" indent="-317500" lvl="2" marL="13716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3pPr>
            <a:lvl4pPr algn="l" indent="-317500" lvl="3" marL="18288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4pPr>
            <a:lvl5pPr algn="l" indent="-317500" lvl="4" marL="22860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5pPr>
            <a:lvl6pPr algn="l" indent="-342900" lvl="5" marL="27432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6pPr>
            <a:lvl7pPr algn="l" indent="-342900" lvl="6" marL="32004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7pPr>
            <a:lvl8pPr algn="l" indent="-342900" lvl="7" marL="36576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8pPr>
            <a:lvl9pPr algn="l" indent="-342900" lvl="8" marL="41148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9pPr>
          </a:lstStyle>
          <a:p/>
        </p:txBody>
      </p:sp>
    </p:spTree>
  </p:cSld>
  <p:clrMap accent1="accent1" accent2="accent2" accent3="accent3" accent4="accent4" accent5="accent5" accent6="accent6" bg1="lt1" bg2="dk2" folHlink="folHlink" hlink="hlink" tx1="dk1" tx2="lt2"/>
  <p:sldLayoutIdLst>
    <p:sldLayoutId id="2147483650" r:id="rId4"/>
  </p:sldLayoutIdLst>
  <p:hf dt="0" ftr="0" hdr="0" sldNum="0"/>
  <p:txStyles>
    <p:title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titleStyle>
    <p:body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bodyStyle>
    <p:other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2">
            <a:alphaModFix/>
          </a:blip>
          <a:stretch>
            <a:fillRect/>
          </a:stretch>
        </a:blipFill>
      </p:bgPr>
    </p:bg>
    <p:spTree>
      <p:nvGrpSpPr>
        <p:cNvPr id="19" name="Shape 19"/>
        <p:cNvGrpSpPr/>
        <p:nvPr/>
      </p:nvGrpSpPr>
      <p:grpSpPr>
        <a:xfrm>
          <a:off x="0" y="0"/>
          <a:ext cx="0" cy="0"/>
          <a:chOff x="0" y="0"/>
          <a:chExt cx="0" cy="0"/>
        </a:xfrm>
      </p:grpSpPr>
      <p:sp>
        <p:nvSpPr>
          <p:cNvPr id="20" name="Google Shape;20;p6"/>
          <p:cNvSpPr/>
          <p:nvPr/>
        </p:nvSpPr>
        <p:spPr>
          <a:xfrm>
            <a:off x="457200" y="438150"/>
            <a:ext cx="8220075" cy="5957887"/>
          </a:xfrm>
          <a:prstGeom prst="roundRect">
            <a:avLst>
              <a:gd fmla="val 572" name="adj"/>
            </a:avLst>
          </a:prstGeom>
          <a:solidFill>
            <a:schemeClr val="lt1">
              <a:alpha val="89803"/>
            </a:schemeClr>
          </a:solidFill>
          <a:ln cap="rnd" cmpd="sng" w="25400">
            <a:solidFill>
              <a:schemeClr val="lt1"/>
            </a:solidFill>
            <a:prstDash val="solid"/>
            <a:miter lim="800000"/>
            <a:headEnd len="sm" type="none" w="sm"/>
            <a:tailEnd len="sm" type="none" w="sm"/>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rgbClr val="FFFFFF"/>
              </a:buClr>
              <a:buSzPts val="1300"/>
              <a:buFont typeface="NTR"/>
              <a:buNone/>
            </a:pPr>
            <a:r>
              <a:rPr b="0" i="0" lang="en-US" sz="1300" u="none">
                <a:solidFill>
                  <a:srgbClr val="FFFFFF"/>
                </a:solidFill>
                <a:latin typeface="NTR"/>
                <a:ea typeface="NTR"/>
                <a:cs typeface="NTR"/>
                <a:sym typeface="NTR"/>
              </a:rPr>
              <a:t> </a:t>
            </a:r>
            <a:endParaRPr/>
          </a:p>
        </p:txBody>
      </p:sp>
      <p:pic>
        <p:nvPicPr>
          <p:cNvPr id="21" name="Google Shape;21;p6"/>
          <p:cNvPicPr preferRelativeResize="0"/>
          <p:nvPr/>
        </p:nvPicPr>
        <p:blipFill rotWithShape="1">
          <a:blip r:embed="rId3">
            <a:alphaModFix/>
          </a:blip>
          <a:srcRect b="0" l="0" r="0" t="0"/>
          <a:stretch/>
        </p:blipFill>
        <p:spPr>
          <a:xfrm>
            <a:off x="8486775" y="6700837"/>
            <a:ext cx="585787" cy="85725"/>
          </a:xfrm>
          <a:prstGeom prst="rect">
            <a:avLst/>
          </a:prstGeom>
          <a:noFill/>
          <a:ln>
            <a:noFill/>
          </a:ln>
        </p:spPr>
      </p:pic>
      <p:sp>
        <p:nvSpPr>
          <p:cNvPr id="22" name="Google Shape;22;p6"/>
          <p:cNvSpPr/>
          <p:nvPr>
            <p:ph type="title"/>
          </p:nvPr>
        </p:nvSpPr>
        <p:spPr>
          <a:xfrm>
            <a:off x="490537" y="695325"/>
            <a:ext cx="8162925" cy="1150937"/>
          </a:xfrm>
          <a:prstGeom prst="roundRect">
            <a:avLst>
              <a:gd fmla="val 2082" name="adj"/>
            </a:avLst>
          </a:prstGeom>
          <a:noFill/>
          <a:ln>
            <a:noFill/>
          </a:ln>
        </p:spPr>
        <p:txBody>
          <a:bodyPr anchor="ctr" anchorCtr="1" bIns="252000" lIns="252000" numCol="1" rIns="252000" spcFirstLastPara="1" tIns="252000" wrap="square">
            <a:noAutofit/>
          </a:bodyPr>
          <a:lstStyle>
            <a:lvl1pPr algn="l" lvl="0"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1pPr>
            <a:lvl2pPr algn="l" lvl="1"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2pPr>
            <a:lvl3pPr algn="l" lvl="2"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3pPr>
            <a:lvl4pPr algn="l" lvl="3"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4pPr>
            <a:lvl5pPr algn="l" lvl="4"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5pPr>
            <a:lvl6pPr algn="l" lvl="5"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6pPr>
            <a:lvl7pPr algn="l" lvl="6"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7pPr>
            <a:lvl8pPr algn="l" lvl="7"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8pPr>
            <a:lvl9pPr algn="l" lvl="8" marR="0" rtl="0">
              <a:lnSpc>
                <a:spcPct val="90000"/>
              </a:lnSpc>
              <a:spcBef>
                <a:spcPts val="0"/>
              </a:spcBef>
              <a:spcAft>
                <a:spcPts val="0"/>
              </a:spcAft>
              <a:buSzPts val="1400"/>
              <a:buNone/>
              <a:defRPr b="0" cap="none" i="0" strike="noStrike" sz="4000" u="none">
                <a:solidFill>
                  <a:srgbClr val="1C1C1C"/>
                </a:solidFill>
                <a:latin typeface="Arial"/>
                <a:ea typeface="Arial"/>
                <a:cs typeface="Arial"/>
                <a:sym typeface="Arial"/>
              </a:defRPr>
            </a:lvl9pPr>
          </a:lstStyle>
          <a:p/>
        </p:txBody>
      </p:sp>
      <p:sp>
        <p:nvSpPr>
          <p:cNvPr id="23" name="Google Shape;23;p6"/>
          <p:cNvSpPr/>
          <p:nvPr>
            <p:ph idx="1" type="body"/>
          </p:nvPr>
        </p:nvSpPr>
        <p:spPr>
          <a:xfrm>
            <a:off x="490537" y="1957387"/>
            <a:ext cx="8162925" cy="4387850"/>
          </a:xfrm>
          <a:prstGeom prst="roundRect">
            <a:avLst>
              <a:gd fmla="val 558" name="adj"/>
            </a:avLst>
          </a:prstGeom>
          <a:noFill/>
          <a:ln>
            <a:noFill/>
          </a:ln>
        </p:spPr>
        <p:txBody>
          <a:bodyPr anchor="t" anchorCtr="0" bIns="252000" lIns="252000" numCol="1" rIns="252000" spcFirstLastPara="1" tIns="252000" wrap="square">
            <a:noAutofit/>
          </a:bodyPr>
          <a:lstStyle>
            <a:lvl1pPr algn="l" indent="-342900" lvl="0" marL="457200" marR="0" rtl="0">
              <a:lnSpc>
                <a:spcPct val="90000"/>
              </a:lnSpc>
              <a:spcBef>
                <a:spcPts val="1000"/>
              </a:spcBef>
              <a:spcAft>
                <a:spcPts val="0"/>
              </a:spcAft>
              <a:buClr>
                <a:srgbClr val="1C1C1C"/>
              </a:buClr>
              <a:buSzPts val="1800"/>
              <a:buFont typeface="Arial"/>
              <a:buChar char="•"/>
              <a:defRPr b="0" cap="none" i="0" strike="noStrike" sz="1800" u="none">
                <a:solidFill>
                  <a:srgbClr val="1C1C1C"/>
                </a:solidFill>
                <a:latin typeface="NTR"/>
                <a:ea typeface="NTR"/>
                <a:cs typeface="NTR"/>
                <a:sym typeface="NTR"/>
              </a:defRPr>
            </a:lvl1pPr>
            <a:lvl2pPr algn="l" indent="-330200" lvl="1" marL="914400" marR="0" rtl="0">
              <a:lnSpc>
                <a:spcPct val="90000"/>
              </a:lnSpc>
              <a:spcBef>
                <a:spcPts val="500"/>
              </a:spcBef>
              <a:spcAft>
                <a:spcPts val="0"/>
              </a:spcAft>
              <a:buClr>
                <a:srgbClr val="1C1C1C"/>
              </a:buClr>
              <a:buSzPts val="1600"/>
              <a:buFont typeface="Arial"/>
              <a:buChar char="•"/>
              <a:defRPr b="0" cap="none" i="0" strike="noStrike" sz="1600" u="none">
                <a:solidFill>
                  <a:srgbClr val="1C1C1C"/>
                </a:solidFill>
                <a:latin typeface="NTR"/>
                <a:ea typeface="NTR"/>
                <a:cs typeface="NTR"/>
                <a:sym typeface="NTR"/>
              </a:defRPr>
            </a:lvl2pPr>
            <a:lvl3pPr algn="l" indent="-317500" lvl="2" marL="13716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3pPr>
            <a:lvl4pPr algn="l" indent="-317500" lvl="3" marL="18288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4pPr>
            <a:lvl5pPr algn="l" indent="-317500" lvl="4" marL="22860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5pPr>
            <a:lvl6pPr algn="l" indent="-342900" lvl="5" marL="27432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6pPr>
            <a:lvl7pPr algn="l" indent="-342900" lvl="6" marL="32004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7pPr>
            <a:lvl8pPr algn="l" indent="-342900" lvl="7" marL="36576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8pPr>
            <a:lvl9pPr algn="l" indent="-342900" lvl="8" marL="41148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9pPr>
          </a:lstStyle>
          <a:p/>
        </p:txBody>
      </p:sp>
    </p:spTree>
  </p:cSld>
  <p:clrMap accent1="accent1" accent2="accent2" accent3="accent3" accent4="accent4" accent5="accent5" accent6="accent6" bg1="lt1" bg2="dk2" folHlink="folHlink" hlink="hlink" tx1="dk1" tx2="lt2"/>
  <p:sldLayoutIdLst>
    <p:sldLayoutId id="2147483651" r:id="rId4"/>
  </p:sldLayoutIdLst>
  <p:hf dt="0" ftr="0" hdr="0" sldNum="0"/>
  <p:txStyles>
    <p:title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titleStyle>
    <p:body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bodyStyle>
    <p:other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arget="../media/image4.jpg" Type="http://schemas.openxmlformats.org/officeDocument/2006/relationships/image"/><Relationship Id="rId2" Target="../notesSlides/notesSlide1.xml" Type="http://schemas.openxmlformats.org/officeDocument/2006/relationships/notesSlide"/><Relationship Id="rId1" Target="../slideLayouts/slideLayout2.xml" Type="http://schemas.openxmlformats.org/officeDocument/2006/relationships/slideLayout"/></Relationships>
</file>

<file path=ppt/slides/_rels/slide2.xml.rels><?xml version="1.0" encoding="UTF-8" standalone="yes"?><Relationships xmlns="http://schemas.openxmlformats.org/package/2006/relationships"><Relationship Id="rId3" Target="https://www.bbc.co.uk/bitesize/clips/ztcb4wx" TargetMode="External" Type="http://schemas.openxmlformats.org/officeDocument/2006/relationships/hyperlink"/><Relationship Id="rId2" Target="../notesSlides/notesSlide2.xml" Type="http://schemas.openxmlformats.org/officeDocument/2006/relationships/notesSlide"/><Relationship Id="rId1" Target="../slideLayouts/slideLayout3.xml" Type="http://schemas.openxmlformats.org/officeDocument/2006/relationships/slideLayout"/></Relationships>
</file>

<file path=ppt/slides/_rels/slide3.xml.rels><?xml version="1.0" encoding="UTF-8" standalone="yes"?><Relationships xmlns="http://schemas.openxmlformats.org/package/2006/relationships"><Relationship Id="rId3" Target="../media/image7.png" Type="http://schemas.openxmlformats.org/officeDocument/2006/relationships/image"/><Relationship Id="rId2" Target="../notesSlides/notesSlide3.xml" Type="http://schemas.openxmlformats.org/officeDocument/2006/relationships/notesSlide"/><Relationship Id="rId1" Target="../slideLayouts/slideLayout4.xml" Type="http://schemas.openxmlformats.org/officeDocument/2006/relationships/slideLayout"/></Relationships>
</file>

<file path=ppt/slides/_rels/slide4.xml.rels><?xml version="1.0" encoding="UTF-8" standalone="yes"?><Relationships xmlns="http://schemas.openxmlformats.org/package/2006/relationships"><Relationship Id="rId3" Target="../media/image7.png" Type="http://schemas.openxmlformats.org/officeDocument/2006/relationships/image"/><Relationship Id="rId2" Target="../notesSlides/notesSlide4.xml" Type="http://schemas.openxmlformats.org/officeDocument/2006/relationships/notesSlide"/><Relationship Id="rId1" Target="../slideLayouts/slideLayout4.xml" Type="http://schemas.openxmlformats.org/officeDocument/2006/relationships/slideLayout"/></Relationships>
</file>

<file path=ppt/slides/_rels/slide5.xml.rels><?xml version="1.0" encoding="UTF-8" standalone="yes"?><Relationships xmlns="http://schemas.openxmlformats.org/package/2006/relationships"><Relationship Id="rId4" Target="../media/image5.png" Type="http://schemas.openxmlformats.org/officeDocument/2006/relationships/image"/><Relationship Id="rId3" Target="../media/image3.png" Type="http://schemas.openxmlformats.org/officeDocument/2006/relationships/image"/><Relationship Id="rId2" Target="../notesSlides/notesSlide5.xml" Type="http://schemas.openxmlformats.org/officeDocument/2006/relationships/notesSlide"/><Relationship Id="rId1" Target="../slideLayouts/slideLayout4.xml" Type="http://schemas.openxmlformats.org/officeDocument/2006/relationships/slideLayout"/></Relationships>
</file>

<file path=ppt/slides/_rels/slide6.xml.rels><?xml version="1.0" encoding="UTF-8" standalone="yes"?><Relationships xmlns="http://schemas.openxmlformats.org/package/2006/relationships"><Relationship Id="rId2" Target="../notesSlides/notesSlide6.xml" Type="http://schemas.openxmlformats.org/officeDocument/2006/relationships/notesSlide"/><Relationship Id="rId1" Target="../slideLayouts/slideLayout4.xml" Type="http://schemas.openxmlformats.org/officeDocument/2006/relationships/slideLayout"/></Relationships>
</file>

<file path=ppt/slides/_rels/slide7.xml.rels><?xml version="1.0" encoding="UTF-8" standalone="yes"?><Relationships xmlns="http://schemas.openxmlformats.org/package/2006/relationships"><Relationship Id="rId3" Target="../media/image11.png" Type="http://schemas.openxmlformats.org/officeDocument/2006/relationships/image"/><Relationship Id="rId2" Target="../notesSlides/notesSlide7.xml" Type="http://schemas.openxmlformats.org/officeDocument/2006/relationships/notesSlide"/><Relationship Id="rId1" Target="../slideLayouts/slideLayout4.xml" Type="http://schemas.openxmlformats.org/officeDocument/2006/relationships/slideLayout"/></Relationships>
</file>

<file path=ppt/slides/_rels/slide8.xml.rels><?xml version="1.0" encoding="UTF-8" standalone="yes"?><Relationships xmlns="http://schemas.openxmlformats.org/package/2006/relationships"><Relationship Id="rId3" Target="../media/image15.png" Type="http://schemas.openxmlformats.org/officeDocument/2006/relationships/image"/><Relationship Id="rId2" Target="../notesSlides/notesSlide8.xml" Type="http://schemas.openxmlformats.org/officeDocument/2006/relationships/notesSlide"/><Relationship Id="rId1" Target="../slideLayouts/slideLayout4.xml" Type="http://schemas.openxmlformats.org/officeDocument/2006/relationships/slideLayout"/></Relationships>
</file>

<file path=ppt/slides/_rels/slide9.xml.rels><?xml version="1.0" encoding="UTF-8" standalone="yes"?><Relationships xmlns="http://schemas.openxmlformats.org/package/2006/relationships"><Relationship Id="rId3" Target="../media/image16.png" Type="http://schemas.openxmlformats.org/officeDocument/2006/relationships/image"/><Relationship Id="rId2" Target="../notesSlides/notesSlide9.xml" Type="http://schemas.openxmlformats.org/officeDocument/2006/relationships/notesSlide"/><Relationship Id="rId1" Target="../slideLayouts/slideLayout4.xml" Type="http://schemas.openxmlformats.org/officeDocument/2006/relationships/slideLayout"/></Relationships>
</file>

<file path=ppt/slides/_rels/slide10.xml.rels><?xml version="1.0" encoding="UTF-8" standalone="yes"?><Relationships xmlns="http://schemas.openxmlformats.org/package/2006/relationships"><Relationship Id="rId5" Target="../media/image8.png" Type="http://schemas.openxmlformats.org/officeDocument/2006/relationships/image"/><Relationship Id="rId4" Target="../media/image9.png" Type="http://schemas.openxmlformats.org/officeDocument/2006/relationships/image"/><Relationship Id="rId3" Target="../media/image12.png" Type="http://schemas.openxmlformats.org/officeDocument/2006/relationships/image"/><Relationship Id="rId2" Target="../notesSlides/notesSlide10.xml" Type="http://schemas.openxmlformats.org/officeDocument/2006/relationships/notesSlide"/><Relationship Id="rId1" Target="../slideLayouts/slideLayout4.xml" Type="http://schemas.openxmlformats.org/officeDocument/2006/relationships/slideLayout"/></Relationships>
</file>

<file path=ppt/slides/_rels/slide11.xml.rels><?xml version="1.0" encoding="UTF-8" standalone="yes"?><Relationships xmlns="http://schemas.openxmlformats.org/package/2006/relationships"><Relationship Id="rId6" Target="../media/image14.png" Type="http://schemas.openxmlformats.org/officeDocument/2006/relationships/image"/><Relationship Id="rId5" Target="../media/image10.png" Type="http://schemas.openxmlformats.org/officeDocument/2006/relationships/image"/><Relationship Id="rId4" Target="../media/image6.png" Type="http://schemas.openxmlformats.org/officeDocument/2006/relationships/image"/><Relationship Id="rId3" Target="../media/image13.png" Type="http://schemas.openxmlformats.org/officeDocument/2006/relationships/image"/><Relationship Id="rId2" Target="../notesSlides/notesSlide11.xml" Type="http://schemas.openxmlformats.org/officeDocument/2006/relationships/notesSlide"/><Relationship Id="rId1" Target="../slideLayouts/slideLayout4.xml" Type="http://schemas.openxmlformats.org/officeDocument/2006/relationships/slideLayout"/></Relationships>
</file>

<file path=ppt/slides/_rels/slide12.xml.rels><?xml version="1.0" encoding="UTF-8" standalone="yes"?><Relationships xmlns="http://schemas.openxmlformats.org/package/2006/relationships"><Relationship Id="rId2" Target="../notesSlides/notesSlide12.xml" Type="http://schemas.openxmlformats.org/officeDocument/2006/relationships/notesSlide"/><Relationship Id="rId1" Target="../slideLayouts/slideLayout4.xml" Type="http://schemas.openxmlformats.org/officeDocument/2006/relationships/slideLayout"/></Relationships>
</file>

<file path=ppt/slides/_rels/slide13.xml.rels><?xml version="1.0" encoding="UTF-8" standalone="yes"?><Relationships xmlns="http://schemas.openxmlformats.org/package/2006/relationships"><Relationship Id="rId2" Target="../notesSlides/notesSlide13.xml" Type="http://schemas.openxmlformats.org/officeDocument/2006/relationships/notesSlide"/><Relationship Id="rId1" Target="../slideLayouts/slideLayout4.xml" Type="http://schemas.openxmlformats.org/officeDocument/2006/relationships/slideLayout"/></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30" name="Shape 30"/>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 name="Shape 34"/>
        <p:cNvGrpSpPr/>
        <p:nvPr/>
      </p:nvGrpSpPr>
      <p:grpSpPr>
        <a:xfrm>
          <a:off x="0" y="0"/>
          <a:ext cx="0" cy="0"/>
          <a:chOff x="0" y="0"/>
          <a:chExt cx="0" cy="0"/>
        </a:xfrm>
      </p:grpSpPr>
      <p:sp>
        <p:nvSpPr>
          <p:cNvPr id="35" name="Google Shape;35;p9"/>
          <p:cNvSpPr/>
          <p:nvPr/>
        </p:nvSpPr>
        <p:spPr>
          <a:xfrm>
            <a:off x="503225" y="512730"/>
            <a:ext cx="8137500" cy="5832600"/>
          </a:xfrm>
          <a:prstGeom prst="roundRect">
            <a:avLst>
              <a:gd fmla="val 1384" name="adj"/>
            </a:avLst>
          </a:prstGeom>
          <a:solidFill>
            <a:srgbClr val="FFF9E7"/>
          </a:solidFill>
          <a:ln cap="rnd" cmpd="sng" w="25400">
            <a:solidFill>
              <a:srgbClr val="FEFBDA"/>
            </a:solidFill>
            <a:prstDash val="solid"/>
            <a:miter lim="800000"/>
            <a:headEnd len="sm" type="none" w="sm"/>
            <a:tailEnd len="sm" type="none" w="sm"/>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rgbClr val="FFFFFF"/>
              </a:buClr>
              <a:buSzPts val="1300"/>
              <a:buFont typeface="NTR"/>
              <a:buNone/>
            </a:pPr>
            <a:r>
              <a:rPr b="0" i="0" lang="en-US" sz="1300" u="none">
                <a:solidFill>
                  <a:srgbClr val="FFFFFF"/>
                </a:solidFill>
                <a:latin typeface="NTR"/>
                <a:ea typeface="NTR"/>
                <a:cs typeface="NTR"/>
                <a:sym typeface="NTR"/>
              </a:rPr>
              <a:t> </a:t>
            </a:r>
            <a:endParaRPr/>
          </a:p>
        </p:txBody>
      </p:sp>
      <p:sp>
        <p:nvSpPr>
          <p:cNvPr id="36" name="Google Shape;36;p9"/>
          <p:cNvSpPr txBox="1"/>
          <p:nvPr/>
        </p:nvSpPr>
        <p:spPr>
          <a:xfrm>
            <a:off x="628650" y="734985"/>
            <a:ext cx="7886700" cy="5160600"/>
          </a:xfrm>
          <a:prstGeom prst="rect">
            <a:avLst/>
          </a:prstGeom>
          <a:noFill/>
          <a:ln>
            <a:noFill/>
          </a:ln>
        </p:spPr>
        <p:txBody>
          <a:bodyPr anchor="ctr" anchorCtr="1" bIns="0" lIns="0" numCol="1" rIns="0" spcFirstLastPara="1" tIns="0" wrap="square">
            <a:noAutofit/>
          </a:bodyPr>
          <a:lstStyle/>
          <a:p>
            <a:pPr algn="l" indent="0" lvl="0" marL="0" marR="0" rtl="0">
              <a:lnSpc>
                <a:spcPct val="90000"/>
              </a:lnSpc>
              <a:spcBef>
                <a:spcPts val="0"/>
              </a:spcBef>
              <a:spcAft>
                <a:spcPts val="0"/>
              </a:spcAft>
              <a:buClr>
                <a:schemeClr val="dk1"/>
              </a:buClr>
              <a:buSzPts val="3600"/>
              <a:buFont typeface="Arial"/>
              <a:buNone/>
            </a:pPr>
            <a:r>
              <a:rPr b="1" lang="en-US" sz="3600">
                <a:solidFill>
                  <a:schemeClr val="dk1"/>
                </a:solidFill>
              </a:rPr>
              <a:t>Can you identify a gas?</a:t>
            </a:r>
            <a:endParaRPr b="1" sz="3600">
              <a:solidFill>
                <a:schemeClr val="dk1"/>
              </a:solidFill>
            </a:endParaRPr>
          </a:p>
          <a:p>
            <a:pPr algn="l" indent="0" lvl="0" marL="0" marR="0" rtl="0">
              <a:lnSpc>
                <a:spcPct val="90000"/>
              </a:lnSpc>
              <a:spcBef>
                <a:spcPts val="0"/>
              </a:spcBef>
              <a:spcAft>
                <a:spcPts val="0"/>
              </a:spcAft>
              <a:buClr>
                <a:schemeClr val="dk1"/>
              </a:buClr>
              <a:buSzPts val="3600"/>
              <a:buFont typeface="Arial"/>
              <a:buNone/>
            </a:pPr>
            <a:r>
              <a:t/>
            </a:r>
            <a:endParaRPr b="1" sz="3600">
              <a:solidFill>
                <a:schemeClr val="dk1"/>
              </a:solidFill>
            </a:endParaRPr>
          </a:p>
          <a:p>
            <a:pPr algn="l" indent="0" lvl="0" marL="0" marR="0" rtl="0">
              <a:lnSpc>
                <a:spcPct val="90000"/>
              </a:lnSpc>
              <a:spcBef>
                <a:spcPts val="0"/>
              </a:spcBef>
              <a:spcAft>
                <a:spcPts val="0"/>
              </a:spcAft>
              <a:buClr>
                <a:schemeClr val="dk1"/>
              </a:buClr>
              <a:buSzPts val="3600"/>
              <a:buFont typeface="Arial"/>
              <a:buNone/>
            </a:pPr>
            <a:r>
              <a:t/>
            </a:r>
            <a:endParaRPr b="1" sz="3600">
              <a:solidFill>
                <a:schemeClr val="dk1"/>
              </a:solidFill>
            </a:endParaRPr>
          </a:p>
          <a:p>
            <a:pPr algn="l" indent="0" lvl="0" marL="0" marR="0" rtl="0">
              <a:lnSpc>
                <a:spcPct val="90000"/>
              </a:lnSpc>
              <a:spcBef>
                <a:spcPts val="0"/>
              </a:spcBef>
              <a:spcAft>
                <a:spcPts val="0"/>
              </a:spcAft>
              <a:buClr>
                <a:schemeClr val="dk1"/>
              </a:buClr>
              <a:buSzPts val="3600"/>
              <a:buFont typeface="Arial"/>
              <a:buNone/>
            </a:pPr>
            <a:r>
              <a:rPr b="1" lang="en-US" sz="3600">
                <a:solidFill>
                  <a:schemeClr val="dk1"/>
                </a:solidFill>
              </a:rPr>
              <a:t>Watch the clip</a:t>
            </a:r>
            <a:endParaRPr b="1" sz="3600">
              <a:solidFill>
                <a:schemeClr val="dk1"/>
              </a:solidFill>
            </a:endParaRPr>
          </a:p>
          <a:p>
            <a:pPr algn="l" indent="0" lvl="0" marL="0" marR="0" rtl="0">
              <a:lnSpc>
                <a:spcPct val="90000"/>
              </a:lnSpc>
              <a:spcBef>
                <a:spcPts val="0"/>
              </a:spcBef>
              <a:spcAft>
                <a:spcPts val="0"/>
              </a:spcAft>
              <a:buClr>
                <a:schemeClr val="dk1"/>
              </a:buClr>
              <a:buSzPts val="3600"/>
              <a:buFont typeface="Arial"/>
              <a:buNone/>
            </a:pPr>
            <a:r>
              <a:t/>
            </a:r>
            <a:endParaRPr b="1" sz="3600">
              <a:solidFill>
                <a:schemeClr val="dk1"/>
              </a:solidFill>
            </a:endParaRPr>
          </a:p>
          <a:p>
            <a:pPr algn="l" indent="0" lvl="0" marL="0" rtl="0">
              <a:lnSpc>
                <a:spcPct val="115000"/>
              </a:lnSpc>
              <a:spcBef>
                <a:spcPts val="0"/>
              </a:spcBef>
              <a:spcAft>
                <a:spcPts val="0"/>
              </a:spcAft>
              <a:buNone/>
            </a:pPr>
            <a:r>
              <a:rPr lang="en-US" sz="3000" u="sng">
                <a:solidFill>
                  <a:srgbClr val="1155CC"/>
                </a:solidFill>
                <a:latin typeface="Comic Sans MS"/>
                <a:ea typeface="Comic Sans MS"/>
                <a:cs typeface="Comic Sans MS"/>
                <a:sym typeface="Comic Sans MS"/>
                <a:hlinkClick r:id="rId3"/>
              </a:rPr>
              <a:t>Gases in daily life (clip compilation) - KS2 Science</a:t>
            </a:r>
            <a:r>
              <a:rPr b="1" lang="en-US" sz="3000">
                <a:solidFill>
                  <a:schemeClr val="dk1"/>
                </a:solidFill>
                <a:latin typeface="Comic Sans MS"/>
                <a:ea typeface="Comic Sans MS"/>
                <a:cs typeface="Comic Sans MS"/>
                <a:sym typeface="Comic Sans MS"/>
              </a:rPr>
              <a:t> </a:t>
            </a:r>
            <a:endParaRPr b="1" sz="3000">
              <a:solidFill>
                <a:schemeClr val="dk1"/>
              </a:solidFill>
              <a:latin typeface="Comic Sans MS"/>
              <a:ea typeface="Comic Sans MS"/>
              <a:cs typeface="Comic Sans MS"/>
              <a:sym typeface="Comic Sans MS"/>
            </a:endParaRPr>
          </a:p>
          <a:p>
            <a:pPr algn="l" indent="0" lvl="0" marL="0" rtl="0">
              <a:lnSpc>
                <a:spcPct val="115000"/>
              </a:lnSpc>
              <a:spcBef>
                <a:spcPts val="0"/>
              </a:spcBef>
              <a:spcAft>
                <a:spcPts val="0"/>
              </a:spcAft>
              <a:buNone/>
            </a:pPr>
            <a:r>
              <a:t/>
            </a:r>
            <a:endParaRPr b="1" sz="3000">
              <a:solidFill>
                <a:schemeClr val="dk1"/>
              </a:solidFill>
              <a:latin typeface="Comic Sans MS"/>
              <a:ea typeface="Comic Sans MS"/>
              <a:cs typeface="Comic Sans MS"/>
              <a:sym typeface="Comic Sans M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 name="Shape 40"/>
        <p:cNvGrpSpPr/>
        <p:nvPr/>
      </p:nvGrpSpPr>
      <p:grpSpPr>
        <a:xfrm>
          <a:off x="0" y="0"/>
          <a:ext cx="0" cy="0"/>
          <a:chOff x="0" y="0"/>
          <a:chExt cx="0" cy="0"/>
        </a:xfrm>
      </p:grpSpPr>
      <p:sp>
        <p:nvSpPr>
          <p:cNvPr id="41" name="Google Shape;41;p10"/>
          <p:cNvSpPr/>
          <p:nvPr>
            <p:ph type="title"/>
          </p:nvPr>
        </p:nvSpPr>
        <p:spPr>
          <a:xfrm>
            <a:off x="457200" y="485775"/>
            <a:ext cx="8220075" cy="1165225"/>
          </a:xfrm>
          <a:prstGeom prst="roundRect">
            <a:avLst>
              <a:gd fmla="val 16667" name="adj"/>
            </a:avLst>
          </a:prstGeom>
          <a:noFill/>
          <a:ln>
            <a:noFill/>
          </a:ln>
        </p:spPr>
        <p:txBody>
          <a:bodyPr anchor="ctr" anchorCtr="1" bIns="252000" lIns="252000" numCol="1" rIns="252000" spcFirstLastPara="1" tIns="252000" wrap="square">
            <a:noAutofit/>
          </a:bodyPr>
          <a:lstStyle/>
          <a:p>
            <a:pPr algn="l" indent="0" lvl="0" marL="0" rtl="0">
              <a:lnSpc>
                <a:spcPct val="90000"/>
              </a:lnSpc>
              <a:spcBef>
                <a:spcPts val="0"/>
              </a:spcBef>
              <a:spcAft>
                <a:spcPts val="0"/>
              </a:spcAft>
              <a:buClr>
                <a:srgbClr val="1C1C1C"/>
              </a:buClr>
              <a:buSzPts val="3600"/>
              <a:buFont typeface="Arial"/>
              <a:buNone/>
            </a:pPr>
            <a:r>
              <a:rPr b="1" i="0" lang="en-US" sz="3600" u="none">
                <a:solidFill>
                  <a:srgbClr val="1C1C1C"/>
                </a:solidFill>
                <a:latin typeface="Arial"/>
                <a:ea typeface="Arial"/>
                <a:cs typeface="Arial"/>
                <a:sym typeface="Arial"/>
              </a:rPr>
              <a:t>Identifying States of Matter</a:t>
            </a:r>
            <a:endParaRPr/>
          </a:p>
        </p:txBody>
      </p:sp>
      <p:sp>
        <p:nvSpPr>
          <p:cNvPr id="42" name="Google Shape;42;p10"/>
          <p:cNvSpPr txBox="1"/>
          <p:nvPr/>
        </p:nvSpPr>
        <p:spPr>
          <a:xfrm>
            <a:off x="755650" y="1651000"/>
            <a:ext cx="1906587" cy="4435475"/>
          </a:xfrm>
          <a:prstGeom prst="rect">
            <a:avLst/>
          </a:prstGeom>
          <a:solidFill>
            <a:srgbClr val="D3F3EF"/>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43" name="Google Shape;43;p10"/>
          <p:cNvSpPr/>
          <p:nvPr>
            <p:ph idx="1" type="body"/>
          </p:nvPr>
        </p:nvSpPr>
        <p:spPr>
          <a:xfrm>
            <a:off x="755688" y="1647013"/>
            <a:ext cx="1906500" cy="4435500"/>
          </a:xfrm>
          <a:prstGeom prst="roundRect">
            <a:avLst>
              <a:gd fmla="val 16667" name="adj"/>
            </a:avLst>
          </a:prstGeom>
          <a:noFill/>
          <a:ln>
            <a:noFill/>
          </a:ln>
        </p:spPr>
        <p:txBody>
          <a:bodyPr anchor="ctr" anchorCtr="0" bIns="252000" lIns="252000" numCol="1" rIns="252000" spcFirstLastPara="1" tIns="252000" wrap="square">
            <a:noAutofit/>
          </a:bodyPr>
          <a:lstStyle/>
          <a:p>
            <a:pPr algn="l" indent="0" lvl="0" marL="0" marR="0" rtl="0">
              <a:lnSpc>
                <a:spcPct val="100000"/>
              </a:lnSpc>
              <a:spcBef>
                <a:spcPts val="0"/>
              </a:spcBef>
              <a:spcAft>
                <a:spcPts val="0"/>
              </a:spcAft>
              <a:buClr>
                <a:srgbClr val="1C1C1C"/>
              </a:buClr>
              <a:buSzPts val="1800"/>
              <a:buFont typeface="Arial"/>
              <a:buNone/>
            </a:pPr>
            <a:r>
              <a:rPr b="0" cap="none" i="0" lang="en-US" strike="noStrike" sz="1800" u="none">
                <a:solidFill>
                  <a:srgbClr val="1C1C1C"/>
                </a:solidFill>
                <a:latin typeface="NTR"/>
                <a:ea typeface="NTR"/>
                <a:cs typeface="NTR"/>
                <a:sym typeface="NTR"/>
              </a:rPr>
              <a:t>On your table you will see a bottle of fizzy drink.</a:t>
            </a:r>
            <a:endParaRPr/>
          </a:p>
          <a:p>
            <a:pPr algn="l" indent="0" lvl="0" marL="0" marR="0" rtl="0">
              <a:lnSpc>
                <a:spcPct val="100000"/>
              </a:lnSpc>
              <a:spcBef>
                <a:spcPts val="1000"/>
              </a:spcBef>
              <a:spcAft>
                <a:spcPts val="0"/>
              </a:spcAft>
              <a:buClr>
                <a:srgbClr val="1C1C1C"/>
              </a:buClr>
              <a:buSzPts val="1800"/>
              <a:buFont typeface="Arial"/>
              <a:buNone/>
            </a:pPr>
            <a:r>
              <a:rPr b="0" cap="none" i="0" lang="en-US" strike="noStrike" sz="1800" u="none">
                <a:solidFill>
                  <a:srgbClr val="1C1C1C"/>
                </a:solidFill>
                <a:latin typeface="NTR"/>
                <a:ea typeface="NTR"/>
                <a:cs typeface="NTR"/>
                <a:sym typeface="NTR"/>
              </a:rPr>
              <a:t>Which states of matter can you identify in the materials that make up the bottle of fizzy drink?</a:t>
            </a:r>
            <a:endParaRPr/>
          </a:p>
        </p:txBody>
      </p:sp>
      <p:pic>
        <p:nvPicPr>
          <p:cNvPr id="44" name="Google Shape;44;p10"/>
          <p:cNvPicPr preferRelativeResize="0"/>
          <p:nvPr/>
        </p:nvPicPr>
        <p:blipFill rotWithShape="1">
          <a:blip r:embed="rId3">
            <a:alphaModFix/>
          </a:blip>
          <a:srcRect b="0" l="0" r="0" t="0"/>
          <a:stretch/>
        </p:blipFill>
        <p:spPr>
          <a:xfrm>
            <a:off x="4872037" y="1643062"/>
            <a:ext cx="1308100" cy="444341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8" name="Shape 48"/>
        <p:cNvGrpSpPr/>
        <p:nvPr/>
      </p:nvGrpSpPr>
      <p:grpSpPr>
        <a:xfrm>
          <a:off x="0" y="0"/>
          <a:ext cx="0" cy="0"/>
          <a:chOff x="0" y="0"/>
          <a:chExt cx="0" cy="0"/>
        </a:xfrm>
      </p:grpSpPr>
      <p:pic>
        <p:nvPicPr>
          <p:cNvPr id="49" name="Google Shape;49;p11"/>
          <p:cNvPicPr preferRelativeResize="0"/>
          <p:nvPr/>
        </p:nvPicPr>
        <p:blipFill rotWithShape="1">
          <a:blip r:embed="rId3">
            <a:alphaModFix/>
          </a:blip>
          <a:srcRect b="0" l="0" r="0" t="0"/>
          <a:stretch/>
        </p:blipFill>
        <p:spPr>
          <a:xfrm>
            <a:off x="4872037" y="1643062"/>
            <a:ext cx="1308100" cy="4443412"/>
          </a:xfrm>
          <a:prstGeom prst="rect">
            <a:avLst/>
          </a:prstGeom>
          <a:noFill/>
          <a:ln>
            <a:noFill/>
          </a:ln>
        </p:spPr>
      </p:pic>
      <p:sp>
        <p:nvSpPr>
          <p:cNvPr id="50" name="Google Shape;50;p11"/>
          <p:cNvSpPr txBox="1"/>
          <p:nvPr/>
        </p:nvSpPr>
        <p:spPr>
          <a:xfrm>
            <a:off x="755650" y="1651000"/>
            <a:ext cx="1906587" cy="4435475"/>
          </a:xfrm>
          <a:prstGeom prst="rect">
            <a:avLst/>
          </a:prstGeom>
          <a:solidFill>
            <a:srgbClr val="D3F3EF"/>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51" name="Google Shape;51;p11"/>
          <p:cNvSpPr/>
          <p:nvPr>
            <p:ph type="title"/>
          </p:nvPr>
        </p:nvSpPr>
        <p:spPr>
          <a:xfrm>
            <a:off x="457200" y="428625"/>
            <a:ext cx="8220075" cy="1222375"/>
          </a:xfrm>
          <a:prstGeom prst="roundRect">
            <a:avLst>
              <a:gd fmla="val 16667" name="adj"/>
            </a:avLst>
          </a:prstGeom>
          <a:noFill/>
          <a:ln>
            <a:noFill/>
          </a:ln>
        </p:spPr>
        <p:txBody>
          <a:bodyPr anchor="ctr" anchorCtr="1" bIns="252000" lIns="252000" numCol="1" rIns="252000" spcFirstLastPara="1" tIns="252000" wrap="square">
            <a:noAutofit/>
          </a:bodyPr>
          <a:lstStyle/>
          <a:p>
            <a:pPr algn="ctr" indent="0" lvl="0" marL="0" rtl="0">
              <a:lnSpc>
                <a:spcPct val="100000"/>
              </a:lnSpc>
              <a:spcBef>
                <a:spcPts val="0"/>
              </a:spcBef>
              <a:spcAft>
                <a:spcPts val="0"/>
              </a:spcAft>
              <a:buClr>
                <a:srgbClr val="1C1C1C"/>
              </a:buClr>
              <a:buSzPts val="3600"/>
              <a:buFont typeface="Arial"/>
              <a:buNone/>
            </a:pPr>
            <a:r>
              <a:rPr b="1" i="0" lang="en-US" sz="3600" u="none">
                <a:solidFill>
                  <a:srgbClr val="1C1C1C"/>
                </a:solidFill>
                <a:latin typeface="Arial"/>
                <a:ea typeface="Arial"/>
                <a:cs typeface="Arial"/>
                <a:sym typeface="Arial"/>
              </a:rPr>
              <a:t>Identifying States of Matter</a:t>
            </a:r>
            <a:endParaRPr/>
          </a:p>
        </p:txBody>
      </p:sp>
      <p:sp>
        <p:nvSpPr>
          <p:cNvPr id="52" name="Google Shape;52;p11"/>
          <p:cNvSpPr/>
          <p:nvPr>
            <p:ph idx="1" type="body"/>
          </p:nvPr>
        </p:nvSpPr>
        <p:spPr>
          <a:xfrm>
            <a:off x="755650" y="1651000"/>
            <a:ext cx="1906587" cy="4441825"/>
          </a:xfrm>
          <a:prstGeom prst="roundRect">
            <a:avLst>
              <a:gd fmla="val 16667" name="adj"/>
            </a:avLst>
          </a:prstGeom>
          <a:noFill/>
          <a:ln>
            <a:noFill/>
          </a:ln>
        </p:spPr>
        <p:txBody>
          <a:bodyPr anchor="ctr" anchorCtr="0" bIns="252000" lIns="252000" numCol="1" rIns="252000" spcFirstLastPara="1" tIns="252000" wrap="square">
            <a:noAutofit/>
          </a:bodyPr>
          <a:lstStyle/>
          <a:p>
            <a:pPr algn="l" indent="0" lvl="0" marL="0" marR="0" rtl="0">
              <a:lnSpc>
                <a:spcPct val="100000"/>
              </a:lnSpc>
              <a:spcBef>
                <a:spcPts val="0"/>
              </a:spcBef>
              <a:spcAft>
                <a:spcPts val="0"/>
              </a:spcAft>
              <a:buClr>
                <a:srgbClr val="1C1C1C"/>
              </a:buClr>
              <a:buSzPts val="1800"/>
              <a:buFont typeface="Arial"/>
              <a:buNone/>
            </a:pPr>
            <a:r>
              <a:rPr cap="none" i="0" lang="en-US" strike="noStrike" sz="1800" u="none">
                <a:solidFill>
                  <a:srgbClr val="1C1C1C"/>
                </a:solidFill>
                <a:latin typeface="Comic Sans MS"/>
                <a:ea typeface="Comic Sans MS"/>
                <a:cs typeface="Comic Sans MS"/>
                <a:sym typeface="Comic Sans MS"/>
              </a:rPr>
              <a:t>Which of these materials and states of matter did you identify?</a:t>
            </a:r>
            <a:endParaRPr cap="none" i="0" strike="noStrike" sz="1800" u="none">
              <a:solidFill>
                <a:srgbClr val="1C1C1C"/>
              </a:solidFill>
              <a:latin typeface="Comic Sans MS"/>
              <a:ea typeface="Comic Sans MS"/>
              <a:cs typeface="Comic Sans MS"/>
              <a:sym typeface="Comic Sans MS"/>
            </a:endParaRPr>
          </a:p>
          <a:p>
            <a:pPr algn="l" indent="0" lvl="0" marL="0" marR="0" rtl="0">
              <a:lnSpc>
                <a:spcPct val="100000"/>
              </a:lnSpc>
              <a:spcBef>
                <a:spcPts val="0"/>
              </a:spcBef>
              <a:spcAft>
                <a:spcPts val="0"/>
              </a:spcAft>
              <a:buClr>
                <a:srgbClr val="1C1C1C"/>
              </a:buClr>
              <a:buSzPts val="1800"/>
              <a:buFont typeface="Arial"/>
              <a:buNone/>
            </a:pPr>
            <a:r>
              <a:t/>
            </a:r>
            <a:endParaRPr/>
          </a:p>
          <a:p>
            <a:pPr algn="l" indent="0" lvl="0" marL="0" marR="0" rtl="0">
              <a:lnSpc>
                <a:spcPct val="100000"/>
              </a:lnSpc>
              <a:spcBef>
                <a:spcPts val="0"/>
              </a:spcBef>
              <a:spcAft>
                <a:spcPts val="0"/>
              </a:spcAft>
              <a:buClr>
                <a:srgbClr val="1C1C1C"/>
              </a:buClr>
              <a:buSzPts val="1800"/>
              <a:buFont typeface="Arial"/>
              <a:buNone/>
            </a:pPr>
            <a:r>
              <a:rPr b="1" lang="en-US">
                <a:latin typeface="Comic Sans MS"/>
                <a:ea typeface="Comic Sans MS"/>
                <a:cs typeface="Comic Sans MS"/>
                <a:sym typeface="Comic Sans MS"/>
              </a:rPr>
              <a:t>Draw this in your books and fill in the labels to show which states</a:t>
            </a:r>
            <a:endParaRPr b="1">
              <a:latin typeface="Comic Sans MS"/>
              <a:ea typeface="Comic Sans MS"/>
              <a:cs typeface="Comic Sans MS"/>
              <a:sym typeface="Comic Sans MS"/>
            </a:endParaRPr>
          </a:p>
        </p:txBody>
      </p:sp>
      <p:sp>
        <p:nvSpPr>
          <p:cNvPr id="53" name="Google Shape;53;p11"/>
          <p:cNvSpPr txBox="1"/>
          <p:nvPr/>
        </p:nvSpPr>
        <p:spPr>
          <a:xfrm>
            <a:off x="2822575" y="1643062"/>
            <a:ext cx="1585912" cy="549275"/>
          </a:xfrm>
          <a:prstGeom prst="rect">
            <a:avLst/>
          </a:prstGeom>
          <a:solidFill>
            <a:srgbClr val="FEFEFE"/>
          </a:solidFill>
          <a:ln cap="flat" cmpd="sng" w="12700">
            <a:solidFill>
              <a:srgbClr val="0A5A72"/>
            </a:solidFill>
            <a:prstDash val="solid"/>
            <a:miter lim="800000"/>
            <a:headEnd len="sm" type="none" w="sm"/>
            <a:tailEnd len="sm" type="none" w="sm"/>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rgbClr val="000000"/>
              </a:buClr>
              <a:buSzPts val="1800"/>
              <a:buFont typeface="NTR"/>
              <a:buNone/>
            </a:pPr>
            <a:r>
              <a:rPr b="0" i="0" lang="en-US" sz="1800" u="none">
                <a:solidFill>
                  <a:srgbClr val="000000"/>
                </a:solidFill>
                <a:latin typeface="NTR"/>
                <a:ea typeface="NTR"/>
                <a:cs typeface="NTR"/>
                <a:sym typeface="NTR"/>
              </a:rPr>
              <a:t>plastic lid</a:t>
            </a:r>
            <a:endParaRPr/>
          </a:p>
          <a:p>
            <a:pPr algn="ctr" indent="0" lvl="0" marL="0" marR="0" rtl="0">
              <a:lnSpc>
                <a:spcPct val="100000"/>
              </a:lnSpc>
              <a:spcBef>
                <a:spcPts val="0"/>
              </a:spcBef>
              <a:spcAft>
                <a:spcPts val="0"/>
              </a:spcAft>
              <a:buClr>
                <a:srgbClr val="000000"/>
              </a:buClr>
              <a:buSzPts val="1800"/>
              <a:buFont typeface="NTR"/>
              <a:buNone/>
            </a:pPr>
            <a:r>
              <a:rPr b="0" i="0" lang="en-US" sz="1800" u="none">
                <a:solidFill>
                  <a:srgbClr val="000000"/>
                </a:solidFill>
                <a:latin typeface="NTR"/>
                <a:ea typeface="NTR"/>
                <a:cs typeface="NTR"/>
                <a:sym typeface="NTR"/>
              </a:rPr>
              <a:t>solid</a:t>
            </a:r>
            <a:endParaRPr/>
          </a:p>
        </p:txBody>
      </p:sp>
      <p:sp>
        <p:nvSpPr>
          <p:cNvPr id="54" name="Google Shape;54;p11"/>
          <p:cNvSpPr txBox="1"/>
          <p:nvPr/>
        </p:nvSpPr>
        <p:spPr>
          <a:xfrm>
            <a:off x="6334125" y="1682750"/>
            <a:ext cx="1585912" cy="549275"/>
          </a:xfrm>
          <a:prstGeom prst="rect">
            <a:avLst/>
          </a:prstGeom>
          <a:solidFill>
            <a:srgbClr val="FEFEFE"/>
          </a:solidFill>
          <a:ln cap="flat" cmpd="sng" w="12700">
            <a:solidFill>
              <a:srgbClr val="0A5A72"/>
            </a:solidFill>
            <a:prstDash val="solid"/>
            <a:miter lim="800000"/>
            <a:headEnd len="sm" type="none" w="sm"/>
            <a:tailEnd len="sm" type="none" w="sm"/>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rgbClr val="000000"/>
              </a:buClr>
              <a:buSzPts val="1800"/>
              <a:buFont typeface="NTR"/>
              <a:buNone/>
            </a:pPr>
            <a:r>
              <a:t/>
            </a:r>
            <a:endParaRPr/>
          </a:p>
        </p:txBody>
      </p:sp>
      <p:sp>
        <p:nvSpPr>
          <p:cNvPr id="55" name="Google Shape;55;p11"/>
          <p:cNvSpPr txBox="1"/>
          <p:nvPr/>
        </p:nvSpPr>
        <p:spPr>
          <a:xfrm>
            <a:off x="6334125" y="2873375"/>
            <a:ext cx="1585912" cy="549275"/>
          </a:xfrm>
          <a:prstGeom prst="rect">
            <a:avLst/>
          </a:prstGeom>
          <a:solidFill>
            <a:srgbClr val="FEFEFE"/>
          </a:solidFill>
          <a:ln cap="flat" cmpd="sng" w="12700">
            <a:solidFill>
              <a:srgbClr val="0A5A72"/>
            </a:solidFill>
            <a:prstDash val="solid"/>
            <a:miter lim="800000"/>
            <a:headEnd len="sm" type="none" w="sm"/>
            <a:tailEnd len="sm" type="none" w="sm"/>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rgbClr val="000000"/>
              </a:buClr>
              <a:buSzPts val="1800"/>
              <a:buFont typeface="NTR"/>
              <a:buNone/>
            </a:pPr>
            <a:r>
              <a:rPr b="0" i="0" lang="en-US" sz="1800" u="none">
                <a:solidFill>
                  <a:srgbClr val="000000"/>
                </a:solidFill>
                <a:latin typeface="NTR"/>
                <a:ea typeface="NTR"/>
                <a:cs typeface="NTR"/>
                <a:sym typeface="NTR"/>
              </a:rPr>
              <a:t>bubbles</a:t>
            </a:r>
            <a:endParaRPr/>
          </a:p>
          <a:p>
            <a:pPr algn="ctr" indent="0" lvl="0" marL="0" marR="0" rtl="0">
              <a:lnSpc>
                <a:spcPct val="100000"/>
              </a:lnSpc>
              <a:spcBef>
                <a:spcPts val="0"/>
              </a:spcBef>
              <a:spcAft>
                <a:spcPts val="0"/>
              </a:spcAft>
              <a:buClr>
                <a:srgbClr val="000000"/>
              </a:buClr>
              <a:buSzPts val="1800"/>
              <a:buFont typeface="NTR"/>
              <a:buNone/>
            </a:pPr>
            <a:r>
              <a:rPr lang="en-US" sz="1800">
                <a:latin typeface="NTR"/>
                <a:ea typeface="NTR"/>
                <a:cs typeface="NTR"/>
                <a:sym typeface="NTR"/>
              </a:rPr>
              <a:t>?</a:t>
            </a:r>
            <a:endParaRPr/>
          </a:p>
        </p:txBody>
      </p:sp>
      <p:sp>
        <p:nvSpPr>
          <p:cNvPr id="56" name="Google Shape;56;p11"/>
          <p:cNvSpPr txBox="1"/>
          <p:nvPr/>
        </p:nvSpPr>
        <p:spPr>
          <a:xfrm>
            <a:off x="6334125" y="5064125"/>
            <a:ext cx="1585912" cy="549275"/>
          </a:xfrm>
          <a:prstGeom prst="rect">
            <a:avLst/>
          </a:prstGeom>
          <a:solidFill>
            <a:srgbClr val="FEFEFE"/>
          </a:solidFill>
          <a:ln cap="flat" cmpd="sng" w="12700">
            <a:solidFill>
              <a:srgbClr val="0A5A72"/>
            </a:solidFill>
            <a:prstDash val="solid"/>
            <a:miter lim="800000"/>
            <a:headEnd len="sm" type="none" w="sm"/>
            <a:tailEnd len="sm" type="none" w="sm"/>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rgbClr val="000000"/>
              </a:buClr>
              <a:buSzPts val="1800"/>
              <a:buFont typeface="NTR"/>
              <a:buNone/>
            </a:pPr>
            <a:r>
              <a:rPr b="0" i="0" lang="en-US" sz="1800" u="none">
                <a:solidFill>
                  <a:srgbClr val="000000"/>
                </a:solidFill>
                <a:latin typeface="NTR"/>
                <a:ea typeface="NTR"/>
                <a:cs typeface="NTR"/>
                <a:sym typeface="NTR"/>
              </a:rPr>
              <a:t>paper label</a:t>
            </a:r>
            <a:endParaRPr/>
          </a:p>
          <a:p>
            <a:pPr algn="ctr" indent="0" lvl="0" marL="0" marR="0" rtl="0">
              <a:lnSpc>
                <a:spcPct val="100000"/>
              </a:lnSpc>
              <a:spcBef>
                <a:spcPts val="0"/>
              </a:spcBef>
              <a:spcAft>
                <a:spcPts val="0"/>
              </a:spcAft>
              <a:buClr>
                <a:srgbClr val="000000"/>
              </a:buClr>
              <a:buSzPts val="1800"/>
              <a:buFont typeface="NTR"/>
              <a:buNone/>
            </a:pPr>
            <a:r>
              <a:rPr lang="en-US" sz="1800">
                <a:latin typeface="NTR"/>
                <a:ea typeface="NTR"/>
                <a:cs typeface="NTR"/>
                <a:sym typeface="NTR"/>
              </a:rPr>
              <a:t>?</a:t>
            </a:r>
            <a:endParaRPr/>
          </a:p>
        </p:txBody>
      </p:sp>
      <p:sp>
        <p:nvSpPr>
          <p:cNvPr id="57" name="Google Shape;57;p11"/>
          <p:cNvSpPr txBox="1"/>
          <p:nvPr/>
        </p:nvSpPr>
        <p:spPr>
          <a:xfrm>
            <a:off x="2822575" y="5210175"/>
            <a:ext cx="1755775" cy="549275"/>
          </a:xfrm>
          <a:prstGeom prst="rect">
            <a:avLst/>
          </a:prstGeom>
          <a:solidFill>
            <a:srgbClr val="FEFEFE"/>
          </a:solidFill>
          <a:ln cap="flat" cmpd="sng" w="12700">
            <a:solidFill>
              <a:srgbClr val="0A5A72"/>
            </a:solidFill>
            <a:prstDash val="solid"/>
            <a:miter lim="800000"/>
            <a:headEnd len="sm" type="none" w="sm"/>
            <a:tailEnd len="sm" type="none" w="sm"/>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rgbClr val="000000"/>
              </a:buClr>
              <a:buSzPts val="1800"/>
              <a:buFont typeface="NTR"/>
              <a:buNone/>
            </a:pPr>
            <a:r>
              <a:rPr b="0" i="0" lang="en-US" sz="1800" u="none">
                <a:solidFill>
                  <a:srgbClr val="000000"/>
                </a:solidFill>
                <a:latin typeface="NTR"/>
                <a:ea typeface="NTR"/>
                <a:cs typeface="NTR"/>
                <a:sym typeface="NTR"/>
              </a:rPr>
              <a:t>lemonade drink</a:t>
            </a:r>
            <a:endParaRPr/>
          </a:p>
          <a:p>
            <a:pPr algn="ctr" indent="0" lvl="0" marL="0" marR="0" rtl="0">
              <a:lnSpc>
                <a:spcPct val="100000"/>
              </a:lnSpc>
              <a:spcBef>
                <a:spcPts val="0"/>
              </a:spcBef>
              <a:spcAft>
                <a:spcPts val="0"/>
              </a:spcAft>
              <a:buClr>
                <a:srgbClr val="000000"/>
              </a:buClr>
              <a:buSzPts val="1800"/>
              <a:buFont typeface="NTR"/>
              <a:buNone/>
            </a:pPr>
            <a:r>
              <a:rPr lang="en-US" sz="1800">
                <a:latin typeface="NTR"/>
                <a:ea typeface="NTR"/>
                <a:cs typeface="NTR"/>
                <a:sym typeface="NTR"/>
              </a:rPr>
              <a:t>?</a:t>
            </a:r>
            <a:endParaRPr/>
          </a:p>
        </p:txBody>
      </p:sp>
      <p:cxnSp>
        <p:nvCxnSpPr>
          <p:cNvPr id="58" name="Google Shape;58;p11"/>
          <p:cNvCxnSpPr/>
          <p:nvPr/>
        </p:nvCxnSpPr>
        <p:spPr>
          <a:xfrm>
            <a:off x="4578350" y="5484812"/>
            <a:ext cx="446087" cy="0"/>
          </a:xfrm>
          <a:prstGeom prst="straightConnector1">
            <a:avLst/>
          </a:prstGeom>
          <a:noFill/>
          <a:ln cap="flat" cmpd="sng" w="28575">
            <a:solidFill>
              <a:srgbClr val="0A5A72"/>
            </a:solidFill>
            <a:prstDash val="solid"/>
            <a:miter lim="800000"/>
            <a:headEnd len="med" type="none" w="med"/>
            <a:tailEnd len="med" type="triangle" w="med"/>
          </a:ln>
        </p:spPr>
      </p:cxnSp>
      <p:cxnSp>
        <p:nvCxnSpPr>
          <p:cNvPr id="59" name="Google Shape;59;p11"/>
          <p:cNvCxnSpPr/>
          <p:nvPr/>
        </p:nvCxnSpPr>
        <p:spPr>
          <a:xfrm flipH="1" rot="10800000">
            <a:off x="4408487" y="1771650"/>
            <a:ext cx="908050" cy="146050"/>
          </a:xfrm>
          <a:prstGeom prst="straightConnector1">
            <a:avLst/>
          </a:prstGeom>
          <a:noFill/>
          <a:ln cap="flat" cmpd="sng" w="28575">
            <a:solidFill>
              <a:srgbClr val="0A5A72"/>
            </a:solidFill>
            <a:prstDash val="solid"/>
            <a:miter lim="800000"/>
            <a:headEnd len="med" type="none" w="med"/>
            <a:tailEnd len="med" type="triangle" w="med"/>
          </a:ln>
        </p:spPr>
      </p:cxnSp>
      <p:cxnSp>
        <p:nvCxnSpPr>
          <p:cNvPr id="60" name="Google Shape;60;p11"/>
          <p:cNvCxnSpPr/>
          <p:nvPr/>
        </p:nvCxnSpPr>
        <p:spPr>
          <a:xfrm flipH="1">
            <a:off x="5989637" y="1957387"/>
            <a:ext cx="344487" cy="274637"/>
          </a:xfrm>
          <a:prstGeom prst="straightConnector1">
            <a:avLst/>
          </a:prstGeom>
          <a:noFill/>
          <a:ln cap="flat" cmpd="sng" w="28575">
            <a:solidFill>
              <a:srgbClr val="0A5A72"/>
            </a:solidFill>
            <a:prstDash val="solid"/>
            <a:miter lim="800000"/>
            <a:headEnd len="med" type="none" w="med"/>
            <a:tailEnd len="med" type="triangle" w="med"/>
          </a:ln>
        </p:spPr>
      </p:cxnSp>
      <p:cxnSp>
        <p:nvCxnSpPr>
          <p:cNvPr id="61" name="Google Shape;61;p11"/>
          <p:cNvCxnSpPr/>
          <p:nvPr/>
        </p:nvCxnSpPr>
        <p:spPr>
          <a:xfrm rot="10800000">
            <a:off x="6046787" y="2768600"/>
            <a:ext cx="287337" cy="379412"/>
          </a:xfrm>
          <a:prstGeom prst="straightConnector1">
            <a:avLst/>
          </a:prstGeom>
          <a:noFill/>
          <a:ln cap="flat" cmpd="sng" w="28575">
            <a:solidFill>
              <a:srgbClr val="0A5A72"/>
            </a:solidFill>
            <a:prstDash val="solid"/>
            <a:miter lim="800000"/>
            <a:headEnd len="med" type="none" w="med"/>
            <a:tailEnd len="med" type="triangle" w="med"/>
          </a:ln>
        </p:spPr>
      </p:cxnSp>
      <p:cxnSp>
        <p:nvCxnSpPr>
          <p:cNvPr id="62" name="Google Shape;62;p11"/>
          <p:cNvCxnSpPr/>
          <p:nvPr/>
        </p:nvCxnSpPr>
        <p:spPr>
          <a:xfrm rot="10800000">
            <a:off x="6046787" y="4903787"/>
            <a:ext cx="287337" cy="434975"/>
          </a:xfrm>
          <a:prstGeom prst="straightConnector1">
            <a:avLst/>
          </a:prstGeom>
          <a:noFill/>
          <a:ln cap="flat" cmpd="sng" w="28575">
            <a:solidFill>
              <a:srgbClr val="0A5A72"/>
            </a:solidFill>
            <a:prstDash val="solid"/>
            <a:miter lim="800000"/>
            <a:headEnd len="med" type="none" w="med"/>
            <a:tailEnd len="med" type="triangle" w="med"/>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
                                        </p:tgtEl>
                                        <p:attrNameLst>
                                          <p:attrName>style.visibility</p:attrName>
                                        </p:attrNameLst>
                                      </p:cBhvr>
                                      <p:to>
                                        <p:strVal val="visible"/>
                                      </p:to>
                                    </p:set>
                                    <p:animEffect filter="fade" transition="in">
                                      <p:cBhvr>
                                        <p:cTn dur="500"/>
                                        <p:tgtEl>
                                          <p:spTgt spid="53"/>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9"/>
                                        </p:tgtEl>
                                        <p:attrNameLst>
                                          <p:attrName>style.visibility</p:attrName>
                                        </p:attrNameLst>
                                      </p:cBhvr>
                                      <p:to>
                                        <p:strVal val="visible"/>
                                      </p:to>
                                    </p:set>
                                    <p:animEffect filter="fade" transition="in">
                                      <p:cBhvr>
                                        <p:cTn dur="500"/>
                                        <p:tgtEl>
                                          <p:spTgt spid="5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4"/>
                                        </p:tgtEl>
                                        <p:attrNameLst>
                                          <p:attrName>style.visibility</p:attrName>
                                        </p:attrNameLst>
                                      </p:cBhvr>
                                      <p:to>
                                        <p:strVal val="visible"/>
                                      </p:to>
                                    </p:set>
                                    <p:animEffect filter="fade" transition="in">
                                      <p:cBhvr>
                                        <p:cTn dur="500"/>
                                        <p:tgtEl>
                                          <p:spTgt spid="54"/>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0"/>
                                        </p:tgtEl>
                                        <p:attrNameLst>
                                          <p:attrName>style.visibility</p:attrName>
                                        </p:attrNameLst>
                                      </p:cBhvr>
                                      <p:to>
                                        <p:strVal val="visible"/>
                                      </p:to>
                                    </p:set>
                                    <p:animEffect filter="fade" transition="in">
                                      <p:cBhvr>
                                        <p:cTn dur="500"/>
                                        <p:tgtEl>
                                          <p:spTgt spid="6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
                                        </p:tgtEl>
                                        <p:attrNameLst>
                                          <p:attrName>style.visibility</p:attrName>
                                        </p:attrNameLst>
                                      </p:cBhvr>
                                      <p:to>
                                        <p:strVal val="visible"/>
                                      </p:to>
                                    </p:set>
                                    <p:animEffect filter="fade" transition="in">
                                      <p:cBhvr>
                                        <p:cTn dur="500"/>
                                        <p:tgtEl>
                                          <p:spTgt spid="55"/>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1"/>
                                        </p:tgtEl>
                                        <p:attrNameLst>
                                          <p:attrName>style.visibility</p:attrName>
                                        </p:attrNameLst>
                                      </p:cBhvr>
                                      <p:to>
                                        <p:strVal val="visible"/>
                                      </p:to>
                                    </p:set>
                                    <p:animEffect filter="fade" transition="in">
                                      <p:cBhvr>
                                        <p:cTn dur="500"/>
                                        <p:tgtEl>
                                          <p:spTgt spid="6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
                                        </p:tgtEl>
                                        <p:attrNameLst>
                                          <p:attrName>style.visibility</p:attrName>
                                        </p:attrNameLst>
                                      </p:cBhvr>
                                      <p:to>
                                        <p:strVal val="visible"/>
                                      </p:to>
                                    </p:set>
                                    <p:animEffect filter="fade" transition="in">
                                      <p:cBhvr>
                                        <p:cTn dur="500"/>
                                        <p:tgtEl>
                                          <p:spTgt spid="56"/>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62"/>
                                        </p:tgtEl>
                                        <p:attrNameLst>
                                          <p:attrName>style.visibility</p:attrName>
                                        </p:attrNameLst>
                                      </p:cBhvr>
                                      <p:to>
                                        <p:strVal val="visible"/>
                                      </p:to>
                                    </p:set>
                                    <p:animEffect filter="fade" transition="in">
                                      <p:cBhvr>
                                        <p:cTn dur="500"/>
                                        <p:tgtEl>
                                          <p:spTgt spid="6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7"/>
                                        </p:tgtEl>
                                        <p:attrNameLst>
                                          <p:attrName>style.visibility</p:attrName>
                                        </p:attrNameLst>
                                      </p:cBhvr>
                                      <p:to>
                                        <p:strVal val="visible"/>
                                      </p:to>
                                    </p:set>
                                    <p:animEffect filter="fade" transition="in">
                                      <p:cBhvr>
                                        <p:cTn dur="500"/>
                                        <p:tgtEl>
                                          <p:spTgt spid="5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8"/>
                                        </p:tgtEl>
                                        <p:attrNameLst>
                                          <p:attrName>style.visibility</p:attrName>
                                        </p:attrNameLst>
                                      </p:cBhvr>
                                      <p:to>
                                        <p:strVal val="visible"/>
                                      </p:to>
                                    </p:set>
                                    <p:animEffect filter="fade" transition="in">
                                      <p:cBhvr>
                                        <p:cTn dur="500"/>
                                        <p:tgtEl>
                                          <p:spTgt spid="5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6" name="Shape 66"/>
        <p:cNvGrpSpPr/>
        <p:nvPr/>
      </p:nvGrpSpPr>
      <p:grpSpPr>
        <a:xfrm>
          <a:off x="0" y="0"/>
          <a:ext cx="0" cy="0"/>
          <a:chOff x="0" y="0"/>
          <a:chExt cx="0" cy="0"/>
        </a:xfrm>
      </p:grpSpPr>
      <p:sp>
        <p:nvSpPr>
          <p:cNvPr id="67" name="Google Shape;67;p12"/>
          <p:cNvSpPr/>
          <p:nvPr>
            <p:ph type="title"/>
          </p:nvPr>
        </p:nvSpPr>
        <p:spPr>
          <a:xfrm>
            <a:off x="457200" y="485775"/>
            <a:ext cx="8220075" cy="1165225"/>
          </a:xfrm>
          <a:prstGeom prst="roundRect">
            <a:avLst>
              <a:gd fmla="val 16667" name="adj"/>
            </a:avLst>
          </a:prstGeom>
          <a:noFill/>
          <a:ln>
            <a:noFill/>
          </a:ln>
        </p:spPr>
        <p:txBody>
          <a:bodyPr anchor="ctr" anchorCtr="1" bIns="252000" lIns="252000" numCol="1" rIns="252000" spcFirstLastPara="1" tIns="252000" wrap="square">
            <a:noAutofit/>
          </a:bodyPr>
          <a:lstStyle/>
          <a:p>
            <a:pPr algn="l" indent="0" lvl="0" marL="0" rtl="0">
              <a:lnSpc>
                <a:spcPct val="90000"/>
              </a:lnSpc>
              <a:spcBef>
                <a:spcPts val="0"/>
              </a:spcBef>
              <a:spcAft>
                <a:spcPts val="0"/>
              </a:spcAft>
              <a:buClr>
                <a:srgbClr val="1C1C1C"/>
              </a:buClr>
              <a:buSzPts val="4000"/>
              <a:buFont typeface="Arial"/>
              <a:buNone/>
            </a:pPr>
            <a:r>
              <a:rPr b="1" i="0" lang="en-US" sz="4000" u="none">
                <a:solidFill>
                  <a:srgbClr val="1C1C1C"/>
                </a:solidFill>
                <a:latin typeface="Arial"/>
                <a:ea typeface="Arial"/>
                <a:cs typeface="Arial"/>
                <a:sym typeface="Arial"/>
              </a:rPr>
              <a:t>Bubbles of Gas</a:t>
            </a:r>
            <a:endParaRPr/>
          </a:p>
        </p:txBody>
      </p:sp>
      <p:sp>
        <p:nvSpPr>
          <p:cNvPr id="68" name="Google Shape;68;p12"/>
          <p:cNvSpPr txBox="1"/>
          <p:nvPr/>
        </p:nvSpPr>
        <p:spPr>
          <a:xfrm>
            <a:off x="755650" y="1643038"/>
            <a:ext cx="5078400" cy="4449900"/>
          </a:xfrm>
          <a:prstGeom prst="rect">
            <a:avLst/>
          </a:prstGeom>
          <a:solidFill>
            <a:srgbClr val="FEFEFE"/>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69" name="Google Shape;69;p12"/>
          <p:cNvSpPr/>
          <p:nvPr>
            <p:ph idx="1" type="body"/>
          </p:nvPr>
        </p:nvSpPr>
        <p:spPr>
          <a:xfrm>
            <a:off x="1031875" y="1651000"/>
            <a:ext cx="4802100" cy="3814800"/>
          </a:xfrm>
          <a:prstGeom prst="roundRect">
            <a:avLst>
              <a:gd fmla="val 16667" name="adj"/>
            </a:avLst>
          </a:prstGeom>
          <a:noFill/>
          <a:ln>
            <a:noFill/>
          </a:ln>
        </p:spPr>
        <p:txBody>
          <a:bodyPr anchor="ctr" anchorCtr="0" bIns="252000" lIns="252000" numCol="1" rIns="252000" spcFirstLastPara="1" tIns="252000" wrap="square">
            <a:noAutofit/>
          </a:bodyPr>
          <a:lstStyle/>
          <a:p>
            <a:pPr algn="l" indent="0" lvl="0" marL="0" marR="0" rtl="0">
              <a:lnSpc>
                <a:spcPct val="110000"/>
              </a:lnSpc>
              <a:spcBef>
                <a:spcPts val="0"/>
              </a:spcBef>
              <a:spcAft>
                <a:spcPts val="0"/>
              </a:spcAft>
              <a:buClr>
                <a:srgbClr val="1C1C1C"/>
              </a:buClr>
              <a:buSzPts val="1800"/>
              <a:buFont typeface="Arial"/>
              <a:buNone/>
            </a:pPr>
            <a:r>
              <a:rPr cap="none" i="0" lang="en-US" strike="noStrike" sz="2400" u="none">
                <a:solidFill>
                  <a:srgbClr val="1C1C1C"/>
                </a:solidFill>
                <a:latin typeface="Comic Sans MS"/>
                <a:ea typeface="Comic Sans MS"/>
                <a:cs typeface="Comic Sans MS"/>
                <a:sym typeface="Comic Sans MS"/>
              </a:rPr>
              <a:t>What are the bubbles in fizzy drinks made of?</a:t>
            </a:r>
            <a:endParaRPr sz="2400">
              <a:latin typeface="Comic Sans MS"/>
              <a:ea typeface="Comic Sans MS"/>
              <a:cs typeface="Comic Sans MS"/>
              <a:sym typeface="Comic Sans MS"/>
            </a:endParaRPr>
          </a:p>
          <a:p>
            <a:pPr algn="l" indent="0" lvl="0" marL="0" marR="0" rtl="0">
              <a:lnSpc>
                <a:spcPct val="110000"/>
              </a:lnSpc>
              <a:spcBef>
                <a:spcPts val="1000"/>
              </a:spcBef>
              <a:spcAft>
                <a:spcPts val="0"/>
              </a:spcAft>
              <a:buClr>
                <a:srgbClr val="1C1C1C"/>
              </a:buClr>
              <a:buSzPts val="1800"/>
              <a:buFont typeface="Arial"/>
              <a:buNone/>
            </a:pPr>
            <a:r>
              <a:rPr cap="none" i="0" lang="en-US" strike="noStrike" sz="2400" u="none">
                <a:solidFill>
                  <a:srgbClr val="1C1C1C"/>
                </a:solidFill>
                <a:latin typeface="Comic Sans MS"/>
                <a:ea typeface="Comic Sans MS"/>
                <a:cs typeface="Comic Sans MS"/>
                <a:sym typeface="Comic Sans MS"/>
              </a:rPr>
              <a:t>Why are there bubbles in fizzy drinks?</a:t>
            </a:r>
            <a:endParaRPr sz="2400">
              <a:latin typeface="Comic Sans MS"/>
              <a:ea typeface="Comic Sans MS"/>
              <a:cs typeface="Comic Sans MS"/>
              <a:sym typeface="Comic Sans MS"/>
            </a:endParaRPr>
          </a:p>
          <a:p>
            <a:pPr algn="l" indent="0" lvl="0" marL="0" marR="0" rtl="0">
              <a:lnSpc>
                <a:spcPct val="110000"/>
              </a:lnSpc>
              <a:spcBef>
                <a:spcPts val="1000"/>
              </a:spcBef>
              <a:spcAft>
                <a:spcPts val="0"/>
              </a:spcAft>
              <a:buClr>
                <a:srgbClr val="1C1C1C"/>
              </a:buClr>
              <a:buSzPts val="1800"/>
              <a:buFont typeface="Arial"/>
              <a:buNone/>
            </a:pPr>
            <a:r>
              <a:rPr cap="none" i="0" lang="en-US" strike="noStrike" sz="2400" u="none">
                <a:solidFill>
                  <a:srgbClr val="1C1C1C"/>
                </a:solidFill>
                <a:latin typeface="Comic Sans MS"/>
                <a:ea typeface="Comic Sans MS"/>
                <a:cs typeface="Comic Sans MS"/>
                <a:sym typeface="Comic Sans MS"/>
              </a:rPr>
              <a:t>How are fizzy drinks made?</a:t>
            </a:r>
            <a:endParaRPr sz="2400">
              <a:latin typeface="Comic Sans MS"/>
              <a:ea typeface="Comic Sans MS"/>
              <a:cs typeface="Comic Sans MS"/>
              <a:sym typeface="Comic Sans MS"/>
            </a:endParaRPr>
          </a:p>
        </p:txBody>
      </p:sp>
      <p:sp>
        <p:nvSpPr>
          <p:cNvPr id="70" name="Google Shape;70;p12"/>
          <p:cNvSpPr txBox="1"/>
          <p:nvPr/>
        </p:nvSpPr>
        <p:spPr>
          <a:xfrm>
            <a:off x="5918200" y="1643062"/>
            <a:ext cx="2484437" cy="215106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pic>
        <p:nvPicPr>
          <p:cNvPr id="71" name="Google Shape;71;p12"/>
          <p:cNvPicPr preferRelativeResize="0"/>
          <p:nvPr/>
        </p:nvPicPr>
        <p:blipFill rotWithShape="1">
          <a:blip r:embed="rId3">
            <a:alphaModFix/>
          </a:blip>
          <a:srcRect b="0" l="0" r="0" t="0"/>
          <a:stretch/>
        </p:blipFill>
        <p:spPr>
          <a:xfrm>
            <a:off x="5735637" y="1455737"/>
            <a:ext cx="2847975" cy="2433637"/>
          </a:xfrm>
          <a:prstGeom prst="rect">
            <a:avLst/>
          </a:prstGeom>
          <a:noFill/>
          <a:ln>
            <a:noFill/>
          </a:ln>
        </p:spPr>
      </p:pic>
      <p:pic>
        <p:nvPicPr>
          <p:cNvPr id="72" name="Google Shape;72;p12"/>
          <p:cNvPicPr preferRelativeResize="0"/>
          <p:nvPr/>
        </p:nvPicPr>
        <p:blipFill rotWithShape="1">
          <a:blip r:embed="rId4">
            <a:alphaModFix/>
          </a:blip>
          <a:srcRect b="35446" l="60591" r="21487" t="43144"/>
          <a:stretch/>
        </p:blipFill>
        <p:spPr>
          <a:xfrm>
            <a:off x="793750" y="2089150"/>
            <a:ext cx="377825" cy="384175"/>
          </a:xfrm>
          <a:prstGeom prst="rect">
            <a:avLst/>
          </a:prstGeom>
          <a:noFill/>
          <a:ln>
            <a:noFill/>
          </a:ln>
        </p:spPr>
      </p:pic>
      <p:pic>
        <p:nvPicPr>
          <p:cNvPr id="73" name="Google Shape;73;p12"/>
          <p:cNvPicPr preferRelativeResize="0"/>
          <p:nvPr/>
        </p:nvPicPr>
        <p:blipFill rotWithShape="1">
          <a:blip r:embed="rId4">
            <a:alphaModFix/>
          </a:blip>
          <a:srcRect b="35446" l="60591" r="21487" t="43144"/>
          <a:stretch/>
        </p:blipFill>
        <p:spPr>
          <a:xfrm>
            <a:off x="879700" y="3236125"/>
            <a:ext cx="377825" cy="385762"/>
          </a:xfrm>
          <a:prstGeom prst="rect">
            <a:avLst/>
          </a:prstGeom>
          <a:noFill/>
          <a:ln>
            <a:noFill/>
          </a:ln>
        </p:spPr>
      </p:pic>
      <p:pic>
        <p:nvPicPr>
          <p:cNvPr id="74" name="Google Shape;74;p12"/>
          <p:cNvPicPr preferRelativeResize="0"/>
          <p:nvPr/>
        </p:nvPicPr>
        <p:blipFill rotWithShape="1">
          <a:blip r:embed="rId4">
            <a:alphaModFix/>
          </a:blip>
          <a:srcRect b="35446" l="60591" r="21487" t="43144"/>
          <a:stretch/>
        </p:blipFill>
        <p:spPr>
          <a:xfrm>
            <a:off x="879700" y="4069975"/>
            <a:ext cx="377825" cy="3841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8" name="Shape 78"/>
        <p:cNvGrpSpPr/>
        <p:nvPr/>
      </p:nvGrpSpPr>
      <p:grpSpPr>
        <a:xfrm>
          <a:off x="0" y="0"/>
          <a:ext cx="0" cy="0"/>
          <a:chOff x="0" y="0"/>
          <a:chExt cx="0" cy="0"/>
        </a:xfrm>
      </p:grpSpPr>
      <p:sp>
        <p:nvSpPr>
          <p:cNvPr id="79" name="Google Shape;79;p13"/>
          <p:cNvSpPr/>
          <p:nvPr>
            <p:ph type="title"/>
          </p:nvPr>
        </p:nvSpPr>
        <p:spPr>
          <a:xfrm>
            <a:off x="457200" y="485775"/>
            <a:ext cx="8220075" cy="1747837"/>
          </a:xfrm>
          <a:prstGeom prst="roundRect">
            <a:avLst>
              <a:gd fmla="val 16667" name="adj"/>
            </a:avLst>
          </a:prstGeom>
          <a:noFill/>
          <a:ln>
            <a:noFill/>
          </a:ln>
        </p:spPr>
        <p:txBody>
          <a:bodyPr anchor="ctr" anchorCtr="1" bIns="252000" lIns="252000" numCol="1" rIns="252000" spcFirstLastPara="1" tIns="252000" wrap="square">
            <a:noAutofit/>
          </a:bodyPr>
          <a:lstStyle/>
          <a:p>
            <a:pPr algn="ctr" indent="0" lvl="0" marL="0" rtl="0">
              <a:lnSpc>
                <a:spcPct val="90000"/>
              </a:lnSpc>
              <a:spcBef>
                <a:spcPts val="0"/>
              </a:spcBef>
              <a:spcAft>
                <a:spcPts val="0"/>
              </a:spcAft>
              <a:buClr>
                <a:srgbClr val="1C1C1C"/>
              </a:buClr>
              <a:buSzPts val="4000"/>
              <a:buFont typeface="Arial"/>
              <a:buNone/>
            </a:pPr>
            <a:r>
              <a:rPr b="1" i="0" lang="en-US" sz="4000" u="none">
                <a:solidFill>
                  <a:srgbClr val="1C1C1C"/>
                </a:solidFill>
                <a:latin typeface="Arial"/>
                <a:ea typeface="Arial"/>
                <a:cs typeface="Arial"/>
                <a:sym typeface="Arial"/>
              </a:rPr>
              <a:t>What Are the Bubbles in Fizzy Drinks Made Of? </a:t>
            </a:r>
            <a:endParaRPr/>
          </a:p>
        </p:txBody>
      </p:sp>
      <p:sp>
        <p:nvSpPr>
          <p:cNvPr id="80" name="Google Shape;80;p13"/>
          <p:cNvSpPr txBox="1"/>
          <p:nvPr/>
        </p:nvSpPr>
        <p:spPr>
          <a:xfrm>
            <a:off x="871525" y="2392350"/>
            <a:ext cx="7413000" cy="3193800"/>
          </a:xfrm>
          <a:prstGeom prst="rect">
            <a:avLst/>
          </a:prstGeom>
          <a:noFill/>
          <a:ln>
            <a:noFill/>
          </a:ln>
        </p:spPr>
        <p:txBody>
          <a:bodyPr anchor="t" anchorCtr="0" bIns="45700" lIns="91425" numCol="1" rIns="91425" spcFirstLastPara="1" tIns="45700" wrap="square">
            <a:noAutofit/>
          </a:bodyPr>
          <a:lstStyle/>
          <a:p>
            <a:pPr algn="l" indent="0" lvl="0" marL="0" marR="0" rtl="0">
              <a:lnSpc>
                <a:spcPct val="100000"/>
              </a:lnSpc>
              <a:spcBef>
                <a:spcPts val="0"/>
              </a:spcBef>
              <a:spcAft>
                <a:spcPts val="0"/>
              </a:spcAft>
              <a:buClr>
                <a:schemeClr val="dk1"/>
              </a:buClr>
              <a:buSzPts val="1800"/>
              <a:buFont typeface="NTR"/>
              <a:buNone/>
            </a:pPr>
            <a:r>
              <a:rPr i="0" lang="en-US" sz="2400" u="none">
                <a:solidFill>
                  <a:schemeClr val="dk1"/>
                </a:solidFill>
                <a:latin typeface="Comic Sans MS"/>
                <a:ea typeface="Comic Sans MS"/>
                <a:cs typeface="Comic Sans MS"/>
                <a:sym typeface="Comic Sans MS"/>
              </a:rPr>
              <a:t>Bubbles in fizzy drinks are made from a gas called </a:t>
            </a:r>
            <a:r>
              <a:rPr b="1" i="0" lang="en-US" sz="2400" u="none">
                <a:solidFill>
                  <a:schemeClr val="dk1"/>
                </a:solidFill>
                <a:latin typeface="Comic Sans MS"/>
                <a:ea typeface="Comic Sans MS"/>
                <a:cs typeface="Comic Sans MS"/>
                <a:sym typeface="Comic Sans MS"/>
              </a:rPr>
              <a:t>carbon dioxide</a:t>
            </a:r>
            <a:r>
              <a:rPr i="0" lang="en-US" sz="2400" u="none">
                <a:solidFill>
                  <a:schemeClr val="dk1"/>
                </a:solidFill>
                <a:latin typeface="Comic Sans MS"/>
                <a:ea typeface="Comic Sans MS"/>
                <a:cs typeface="Comic Sans MS"/>
                <a:sym typeface="Comic Sans MS"/>
              </a:rPr>
              <a:t>. </a:t>
            </a:r>
            <a:endParaRPr sz="2400">
              <a:latin typeface="Comic Sans MS"/>
              <a:ea typeface="Comic Sans MS"/>
              <a:cs typeface="Comic Sans MS"/>
              <a:sym typeface="Comic Sans MS"/>
            </a:endParaRPr>
          </a:p>
          <a:p>
            <a:pPr algn="l" indent="0" lvl="0" marL="0" marR="0" rtl="0">
              <a:lnSpc>
                <a:spcPct val="100000"/>
              </a:lnSpc>
              <a:spcBef>
                <a:spcPts val="0"/>
              </a:spcBef>
              <a:spcAft>
                <a:spcPts val="0"/>
              </a:spcAft>
              <a:buClr>
                <a:schemeClr val="dk1"/>
              </a:buClr>
              <a:buSzPts val="1800"/>
              <a:buFont typeface="NTR"/>
              <a:buNone/>
            </a:pPr>
            <a:r>
              <a:t/>
            </a:r>
            <a:endParaRPr i="0" sz="2400" u="none">
              <a:solidFill>
                <a:schemeClr val="dk1"/>
              </a:solidFill>
              <a:latin typeface="Comic Sans MS"/>
              <a:ea typeface="Comic Sans MS"/>
              <a:cs typeface="Comic Sans MS"/>
              <a:sym typeface="Comic Sans MS"/>
            </a:endParaRPr>
          </a:p>
          <a:p>
            <a:pPr algn="l" indent="0" lvl="0" marL="0" marR="0" rtl="0">
              <a:lnSpc>
                <a:spcPct val="100000"/>
              </a:lnSpc>
              <a:spcBef>
                <a:spcPts val="0"/>
              </a:spcBef>
              <a:spcAft>
                <a:spcPts val="0"/>
              </a:spcAft>
              <a:buClr>
                <a:schemeClr val="dk1"/>
              </a:buClr>
              <a:buSzPts val="1800"/>
              <a:buFont typeface="NTR"/>
              <a:buNone/>
            </a:pPr>
            <a:r>
              <a:rPr i="0" lang="en-US" sz="2400" u="none">
                <a:solidFill>
                  <a:schemeClr val="dk1"/>
                </a:solidFill>
                <a:latin typeface="Comic Sans MS"/>
                <a:ea typeface="Comic Sans MS"/>
                <a:cs typeface="Comic Sans MS"/>
                <a:sym typeface="Comic Sans MS"/>
              </a:rPr>
              <a:t>Carbon dioxide is a gas that is all </a:t>
            </a:r>
            <a:br>
              <a:rPr i="0" lang="en-US" sz="2400" u="none">
                <a:solidFill>
                  <a:schemeClr val="dk1"/>
                </a:solidFill>
                <a:latin typeface="Comic Sans MS"/>
                <a:ea typeface="Comic Sans MS"/>
                <a:cs typeface="Comic Sans MS"/>
                <a:sym typeface="Comic Sans MS"/>
              </a:rPr>
            </a:br>
            <a:r>
              <a:rPr i="0" lang="en-US" sz="2400" u="none">
                <a:solidFill>
                  <a:schemeClr val="dk1"/>
                </a:solidFill>
                <a:latin typeface="Comic Sans MS"/>
                <a:ea typeface="Comic Sans MS"/>
                <a:cs typeface="Comic Sans MS"/>
                <a:sym typeface="Comic Sans MS"/>
              </a:rPr>
              <a:t>around us. It makes up only about</a:t>
            </a:r>
            <a:br>
              <a:rPr i="0" lang="en-US" sz="2400" u="none">
                <a:solidFill>
                  <a:schemeClr val="dk1"/>
                </a:solidFill>
                <a:latin typeface="Comic Sans MS"/>
                <a:ea typeface="Comic Sans MS"/>
                <a:cs typeface="Comic Sans MS"/>
                <a:sym typeface="Comic Sans MS"/>
              </a:rPr>
            </a:br>
            <a:r>
              <a:rPr i="0" lang="en-US" sz="2400" u="none">
                <a:solidFill>
                  <a:schemeClr val="dk1"/>
                </a:solidFill>
                <a:latin typeface="Comic Sans MS"/>
                <a:ea typeface="Comic Sans MS"/>
                <a:cs typeface="Comic Sans MS"/>
                <a:sym typeface="Comic Sans MS"/>
              </a:rPr>
              <a:t>0.04% of the Earth's atmosphere. </a:t>
            </a:r>
            <a:endParaRPr sz="2400">
              <a:latin typeface="Comic Sans MS"/>
              <a:ea typeface="Comic Sans MS"/>
              <a:cs typeface="Comic Sans MS"/>
              <a:sym typeface="Comic Sans M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4" name="Shape 84"/>
        <p:cNvGrpSpPr/>
        <p:nvPr/>
      </p:nvGrpSpPr>
      <p:grpSpPr>
        <a:xfrm>
          <a:off x="0" y="0"/>
          <a:ext cx="0" cy="0"/>
          <a:chOff x="0" y="0"/>
          <a:chExt cx="0" cy="0"/>
        </a:xfrm>
      </p:grpSpPr>
      <p:sp>
        <p:nvSpPr>
          <p:cNvPr id="85" name="Google Shape;85;p14"/>
          <p:cNvSpPr/>
          <p:nvPr>
            <p:ph type="title"/>
          </p:nvPr>
        </p:nvSpPr>
        <p:spPr>
          <a:xfrm>
            <a:off x="457200" y="485775"/>
            <a:ext cx="8220075" cy="1747837"/>
          </a:xfrm>
          <a:prstGeom prst="roundRect">
            <a:avLst>
              <a:gd fmla="val 16667" name="adj"/>
            </a:avLst>
          </a:prstGeom>
          <a:noFill/>
          <a:ln>
            <a:noFill/>
          </a:ln>
        </p:spPr>
        <p:txBody>
          <a:bodyPr anchor="ctr" anchorCtr="1" bIns="252000" lIns="252000" numCol="1" rIns="252000" spcFirstLastPara="1" tIns="252000" wrap="square">
            <a:noAutofit/>
          </a:bodyPr>
          <a:lstStyle/>
          <a:p>
            <a:pPr algn="ctr" indent="0" lvl="0" marL="0" rtl="0">
              <a:lnSpc>
                <a:spcPct val="90000"/>
              </a:lnSpc>
              <a:spcBef>
                <a:spcPts val="0"/>
              </a:spcBef>
              <a:spcAft>
                <a:spcPts val="0"/>
              </a:spcAft>
              <a:buClr>
                <a:srgbClr val="1C1C1C"/>
              </a:buClr>
              <a:buSzPts val="4000"/>
              <a:buFont typeface="Arial"/>
              <a:buNone/>
            </a:pPr>
            <a:r>
              <a:rPr b="1" i="0" lang="en-US" sz="4000" u="none">
                <a:solidFill>
                  <a:srgbClr val="1C1C1C"/>
                </a:solidFill>
                <a:latin typeface="Arial"/>
                <a:ea typeface="Arial"/>
                <a:cs typeface="Arial"/>
                <a:sym typeface="Arial"/>
              </a:rPr>
              <a:t>How Are Fizzy Drinks Made?</a:t>
            </a:r>
            <a:endParaRPr/>
          </a:p>
        </p:txBody>
      </p:sp>
      <p:sp>
        <p:nvSpPr>
          <p:cNvPr id="86" name="Google Shape;86;p14"/>
          <p:cNvSpPr txBox="1"/>
          <p:nvPr/>
        </p:nvSpPr>
        <p:spPr>
          <a:xfrm>
            <a:off x="871537" y="2087562"/>
            <a:ext cx="6969125" cy="923925"/>
          </a:xfrm>
          <a:prstGeom prst="rect">
            <a:avLst/>
          </a:prstGeom>
          <a:noFill/>
          <a:ln>
            <a:noFill/>
          </a:ln>
        </p:spPr>
        <p:txBody>
          <a:bodyPr anchor="t" anchorCtr="0" bIns="45700" lIns="91425" numCol="1" rIns="91425" spcFirstLastPara="1" tIns="45700" wrap="square">
            <a:noAutofit/>
          </a:bodyPr>
          <a:lstStyle/>
          <a:p>
            <a:pPr algn="l" indent="0" lvl="0" marL="0" marR="0" rtl="0">
              <a:lnSpc>
                <a:spcPct val="100000"/>
              </a:lnSpc>
              <a:spcBef>
                <a:spcPts val="0"/>
              </a:spcBef>
              <a:spcAft>
                <a:spcPts val="0"/>
              </a:spcAft>
              <a:buClr>
                <a:schemeClr val="dk1"/>
              </a:buClr>
              <a:buSzPts val="1800"/>
              <a:buFont typeface="NTR"/>
              <a:buNone/>
            </a:pPr>
            <a:r>
              <a:rPr b="0" i="0" lang="en-US" sz="1800" u="none">
                <a:solidFill>
                  <a:schemeClr val="dk1"/>
                </a:solidFill>
                <a:latin typeface="Comic Sans MS"/>
                <a:ea typeface="NTR"/>
                <a:cs typeface="NTR"/>
                <a:sym typeface="NTR"/>
              </a:rPr>
              <a:t>Fizzy drinks are made by adding carbon dioxide to liquid under huge pressure. The carbon dioxide dissolves in the liquid and settles in the space above the liquid in the bottle or can.</a:t>
            </a:r>
            <a:endParaRPr/>
          </a:p>
        </p:txBody>
      </p:sp>
      <p:sp>
        <p:nvSpPr>
          <p:cNvPr id="87" name="Google Shape;87;p14"/>
          <p:cNvSpPr txBox="1"/>
          <p:nvPr/>
        </p:nvSpPr>
        <p:spPr>
          <a:xfrm>
            <a:off x="871537" y="3384550"/>
            <a:ext cx="4572000" cy="1200150"/>
          </a:xfrm>
          <a:prstGeom prst="rect">
            <a:avLst/>
          </a:prstGeom>
          <a:noFill/>
          <a:ln>
            <a:noFill/>
          </a:ln>
        </p:spPr>
        <p:txBody>
          <a:bodyPr anchor="t" anchorCtr="0" bIns="45700" lIns="91425" numCol="1" rIns="91425" spcFirstLastPara="1" tIns="45700" wrap="square">
            <a:noAutofit/>
          </a:bodyPr>
          <a:lstStyle/>
          <a:p>
            <a:pPr algn="l" indent="0" lvl="0" marL="0" marR="0" rtl="0">
              <a:lnSpc>
                <a:spcPct val="100000"/>
              </a:lnSpc>
              <a:spcBef>
                <a:spcPts val="0"/>
              </a:spcBef>
              <a:spcAft>
                <a:spcPts val="0"/>
              </a:spcAft>
              <a:buClr>
                <a:schemeClr val="dk1"/>
              </a:buClr>
              <a:buSzPts val="1800"/>
              <a:buFont typeface="NTR"/>
              <a:buNone/>
            </a:pPr>
            <a:r>
              <a:rPr b="0" i="0" lang="en-US" sz="1800" u="none">
                <a:solidFill>
                  <a:schemeClr val="dk1"/>
                </a:solidFill>
                <a:latin typeface="Comic Sans MS"/>
                <a:ea typeface="NTR"/>
                <a:cs typeface="NTR"/>
                <a:sym typeface="NTR"/>
              </a:rPr>
              <a:t>When the container is opened, the pressure decreases and the gas escapes quickly,  making a hissing sound. The bubbles appear as the carbon dioxide turns into gas. </a:t>
            </a:r>
            <a:endParaRPr/>
          </a:p>
        </p:txBody>
      </p:sp>
      <p:pic>
        <p:nvPicPr>
          <p:cNvPr id="88" name="Google Shape;88;p14"/>
          <p:cNvPicPr preferRelativeResize="0"/>
          <p:nvPr/>
        </p:nvPicPr>
        <p:blipFill rotWithShape="1">
          <a:blip r:embed="rId3">
            <a:alphaModFix/>
          </a:blip>
          <a:srcRect b="0" l="0" r="0" t="0"/>
          <a:stretch/>
        </p:blipFill>
        <p:spPr>
          <a:xfrm>
            <a:off x="5329237" y="2916237"/>
            <a:ext cx="2711450" cy="33940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2" name="Shape 92"/>
        <p:cNvGrpSpPr/>
        <p:nvPr/>
      </p:nvGrpSpPr>
      <p:grpSpPr>
        <a:xfrm>
          <a:off x="0" y="0"/>
          <a:ext cx="0" cy="0"/>
          <a:chOff x="0" y="0"/>
          <a:chExt cx="0" cy="0"/>
        </a:xfrm>
      </p:grpSpPr>
      <p:sp>
        <p:nvSpPr>
          <p:cNvPr id="93" name="Google Shape;93;p15"/>
          <p:cNvSpPr/>
          <p:nvPr>
            <p:ph type="title"/>
          </p:nvPr>
        </p:nvSpPr>
        <p:spPr>
          <a:xfrm>
            <a:off x="457200" y="485775"/>
            <a:ext cx="8220075" cy="1747837"/>
          </a:xfrm>
          <a:prstGeom prst="roundRect">
            <a:avLst>
              <a:gd fmla="val 16667" name="adj"/>
            </a:avLst>
          </a:prstGeom>
          <a:noFill/>
          <a:ln>
            <a:noFill/>
          </a:ln>
        </p:spPr>
        <p:txBody>
          <a:bodyPr anchor="ctr" anchorCtr="1" bIns="252000" lIns="252000" numCol="1" rIns="252000" spcFirstLastPara="1" tIns="252000" wrap="square">
            <a:noAutofit/>
          </a:bodyPr>
          <a:lstStyle/>
          <a:p>
            <a:pPr algn="ctr" indent="0" lvl="0" marL="0" rtl="0">
              <a:lnSpc>
                <a:spcPct val="90000"/>
              </a:lnSpc>
              <a:spcBef>
                <a:spcPts val="0"/>
              </a:spcBef>
              <a:spcAft>
                <a:spcPts val="0"/>
              </a:spcAft>
              <a:buClr>
                <a:srgbClr val="1C1C1C"/>
              </a:buClr>
              <a:buSzPts val="4000"/>
              <a:buFont typeface="Arial"/>
              <a:buNone/>
            </a:pPr>
            <a:r>
              <a:rPr b="1" i="0" lang="en-US" sz="4000" u="none">
                <a:solidFill>
                  <a:srgbClr val="1C1C1C"/>
                </a:solidFill>
                <a:latin typeface="Arial"/>
                <a:ea typeface="Arial"/>
                <a:cs typeface="Arial"/>
                <a:sym typeface="Arial"/>
              </a:rPr>
              <a:t>Who Invented the First </a:t>
            </a:r>
            <a:br>
              <a:rPr b="1" i="0" lang="en-US" sz="4000" u="none">
                <a:solidFill>
                  <a:srgbClr val="1C1C1C"/>
                </a:solidFill>
                <a:latin typeface="Arial"/>
                <a:ea typeface="Arial"/>
                <a:cs typeface="Arial"/>
                <a:sym typeface="Arial"/>
              </a:rPr>
            </a:br>
            <a:r>
              <a:rPr b="1" i="0" lang="en-US" sz="4000" u="none">
                <a:solidFill>
                  <a:srgbClr val="1C1C1C"/>
                </a:solidFill>
                <a:latin typeface="Arial"/>
                <a:ea typeface="Arial"/>
                <a:cs typeface="Arial"/>
                <a:sym typeface="Arial"/>
              </a:rPr>
              <a:t>Fizzy Drink?</a:t>
            </a:r>
            <a:endParaRPr/>
          </a:p>
        </p:txBody>
      </p:sp>
      <p:sp>
        <p:nvSpPr>
          <p:cNvPr id="94" name="Google Shape;94;p15"/>
          <p:cNvSpPr txBox="1"/>
          <p:nvPr/>
        </p:nvSpPr>
        <p:spPr>
          <a:xfrm>
            <a:off x="871537" y="2392362"/>
            <a:ext cx="4603750" cy="2308225"/>
          </a:xfrm>
          <a:prstGeom prst="rect">
            <a:avLst/>
          </a:prstGeom>
          <a:noFill/>
          <a:ln>
            <a:noFill/>
          </a:ln>
        </p:spPr>
        <p:txBody>
          <a:bodyPr anchor="t" anchorCtr="0" bIns="45700" lIns="91425" numCol="1" rIns="91425" spcFirstLastPara="1" tIns="45700" wrap="square">
            <a:noAutofit/>
          </a:bodyPr>
          <a:lstStyle/>
          <a:p>
            <a:pPr algn="l" indent="0" lvl="0" marL="0" marR="0" rtl="0">
              <a:lnSpc>
                <a:spcPct val="100000"/>
              </a:lnSpc>
              <a:spcBef>
                <a:spcPts val="0"/>
              </a:spcBef>
              <a:spcAft>
                <a:spcPts val="0"/>
              </a:spcAft>
              <a:buClr>
                <a:schemeClr val="dk1"/>
              </a:buClr>
              <a:buSzPts val="1800"/>
              <a:buFont typeface="NTR"/>
              <a:buNone/>
            </a:pPr>
            <a:r>
              <a:rPr b="0" i="0" lang="en-US" sz="1800" u="none">
                <a:solidFill>
                  <a:schemeClr val="dk1"/>
                </a:solidFill>
                <a:latin typeface="NTR"/>
                <a:ea typeface="NTR"/>
                <a:cs typeface="NTR"/>
                <a:sym typeface="NTR"/>
              </a:rPr>
              <a:t>In 1767, a clergyman and scientist called Joseph Priestly accidentally invented the first fizzy drink. He found a way to dissolve gas in water, making the first soda water, or carbonated water.</a:t>
            </a:r>
            <a:endParaRPr/>
          </a:p>
          <a:p>
            <a:pPr algn="l" indent="0" lvl="0" marL="0" marR="0" rtl="0">
              <a:lnSpc>
                <a:spcPct val="100000"/>
              </a:lnSpc>
              <a:spcBef>
                <a:spcPts val="0"/>
              </a:spcBef>
              <a:spcAft>
                <a:spcPts val="0"/>
              </a:spcAft>
              <a:buClr>
                <a:schemeClr val="dk1"/>
              </a:buClr>
              <a:buSzPts val="1800"/>
              <a:buFont typeface="NTR"/>
              <a:buNone/>
            </a:pPr>
            <a:r>
              <a:t/>
            </a:r>
            <a:endParaRPr b="0" i="0" sz="1800" u="none">
              <a:solidFill>
                <a:schemeClr val="dk1"/>
              </a:solidFill>
              <a:latin typeface="NTR"/>
              <a:ea typeface="NTR"/>
              <a:cs typeface="NTR"/>
              <a:sym typeface="NTR"/>
            </a:endParaRPr>
          </a:p>
          <a:p>
            <a:pPr algn="l" indent="0" lvl="0" marL="0" marR="0" rtl="0">
              <a:lnSpc>
                <a:spcPct val="100000"/>
              </a:lnSpc>
              <a:spcBef>
                <a:spcPts val="0"/>
              </a:spcBef>
              <a:spcAft>
                <a:spcPts val="0"/>
              </a:spcAft>
              <a:buClr>
                <a:schemeClr val="dk1"/>
              </a:buClr>
              <a:buSzPts val="1800"/>
              <a:buFont typeface="NTR"/>
              <a:buNone/>
            </a:pPr>
            <a:r>
              <a:rPr b="0" i="0" lang="en-US" sz="1800" u="none">
                <a:solidFill>
                  <a:schemeClr val="dk1"/>
                </a:solidFill>
                <a:latin typeface="NTR"/>
                <a:ea typeface="NTR"/>
                <a:cs typeface="NTR"/>
                <a:sym typeface="NTR"/>
              </a:rPr>
              <a:t>When he drank the fizzy water, he described a “peculiar satisfaction”.</a:t>
            </a:r>
            <a:endParaRPr/>
          </a:p>
        </p:txBody>
      </p:sp>
      <p:pic>
        <p:nvPicPr>
          <p:cNvPr id="95" name="Google Shape;95;p15"/>
          <p:cNvPicPr preferRelativeResize="0"/>
          <p:nvPr/>
        </p:nvPicPr>
        <p:blipFill rotWithShape="1">
          <a:blip r:embed="rId3">
            <a:alphaModFix/>
          </a:blip>
          <a:srcRect b="9276" l="0" r="0" t="0"/>
          <a:stretch/>
        </p:blipFill>
        <p:spPr>
          <a:xfrm>
            <a:off x="5181600" y="2098675"/>
            <a:ext cx="3459162" cy="424656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9" name="Shape 99"/>
        <p:cNvGrpSpPr/>
        <p:nvPr/>
      </p:nvGrpSpPr>
      <p:grpSpPr>
        <a:xfrm>
          <a:off x="0" y="0"/>
          <a:ext cx="0" cy="0"/>
          <a:chOff x="0" y="0"/>
          <a:chExt cx="0" cy="0"/>
        </a:xfrm>
      </p:grpSpPr>
      <p:sp>
        <p:nvSpPr>
          <p:cNvPr id="100" name="Google Shape;100;p16"/>
          <p:cNvSpPr/>
          <p:nvPr>
            <p:ph type="title"/>
          </p:nvPr>
        </p:nvSpPr>
        <p:spPr>
          <a:xfrm>
            <a:off x="457200" y="485775"/>
            <a:ext cx="8220075" cy="1165225"/>
          </a:xfrm>
          <a:prstGeom prst="roundRect">
            <a:avLst>
              <a:gd fmla="val 16667" name="adj"/>
            </a:avLst>
          </a:prstGeom>
          <a:noFill/>
          <a:ln>
            <a:noFill/>
          </a:ln>
        </p:spPr>
        <p:txBody>
          <a:bodyPr anchor="ctr" anchorCtr="1" bIns="252000" lIns="252000" numCol="1" rIns="252000" spcFirstLastPara="1" tIns="252000" wrap="square">
            <a:noAutofit/>
          </a:bodyPr>
          <a:lstStyle/>
          <a:p>
            <a:pPr algn="l" indent="0" lvl="0" marL="0" rtl="0">
              <a:lnSpc>
                <a:spcPct val="90000"/>
              </a:lnSpc>
              <a:spcBef>
                <a:spcPts val="0"/>
              </a:spcBef>
              <a:spcAft>
                <a:spcPts val="0"/>
              </a:spcAft>
              <a:buClr>
                <a:srgbClr val="1C1C1C"/>
              </a:buClr>
              <a:buSzPts val="4000"/>
              <a:buFont typeface="Arial"/>
              <a:buNone/>
            </a:pPr>
            <a:r>
              <a:rPr b="1" i="0" lang="en-US" sz="4000" u="none">
                <a:solidFill>
                  <a:srgbClr val="1C1C1C"/>
                </a:solidFill>
                <a:latin typeface="Arial"/>
                <a:ea typeface="Arial"/>
                <a:cs typeface="Arial"/>
                <a:sym typeface="Arial"/>
              </a:rPr>
              <a:t>Bubbles of Gas</a:t>
            </a:r>
            <a:endParaRPr/>
          </a:p>
        </p:txBody>
      </p:sp>
      <p:sp>
        <p:nvSpPr>
          <p:cNvPr id="101" name="Google Shape;101;p16"/>
          <p:cNvSpPr txBox="1"/>
          <p:nvPr/>
        </p:nvSpPr>
        <p:spPr>
          <a:xfrm>
            <a:off x="755650" y="1643062"/>
            <a:ext cx="5183187" cy="4449762"/>
          </a:xfrm>
          <a:prstGeom prst="rect">
            <a:avLst/>
          </a:prstGeom>
          <a:solidFill>
            <a:srgbClr val="D3F3EF"/>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02" name="Google Shape;102;p16"/>
          <p:cNvSpPr/>
          <p:nvPr>
            <p:ph idx="1" type="body"/>
          </p:nvPr>
        </p:nvSpPr>
        <p:spPr>
          <a:xfrm>
            <a:off x="755650" y="1651000"/>
            <a:ext cx="5183187" cy="4441825"/>
          </a:xfrm>
          <a:prstGeom prst="roundRect">
            <a:avLst>
              <a:gd fmla="val 16667" name="adj"/>
            </a:avLst>
          </a:prstGeom>
          <a:noFill/>
          <a:ln>
            <a:noFill/>
          </a:ln>
        </p:spPr>
        <p:txBody>
          <a:bodyPr anchor="ctr" anchorCtr="0" bIns="252000" lIns="252000" numCol="1" rIns="252000" spcFirstLastPara="1" tIns="252000" wrap="square">
            <a:noAutofit/>
          </a:bodyPr>
          <a:lstStyle/>
          <a:p>
            <a:pPr algn="l" indent="0" lvl="0" marL="0" marR="0" rtl="0">
              <a:lnSpc>
                <a:spcPct val="110000"/>
              </a:lnSpc>
              <a:spcBef>
                <a:spcPts val="0"/>
              </a:spcBef>
              <a:spcAft>
                <a:spcPts val="0"/>
              </a:spcAft>
              <a:buClr>
                <a:srgbClr val="1C1C1C"/>
              </a:buClr>
              <a:buSzPts val="1800"/>
              <a:buFont typeface="Arial"/>
              <a:buNone/>
            </a:pPr>
            <a:r>
              <a:rPr b="0" cap="none" i="0" lang="en-US" strike="noStrike" sz="1800" u="none">
                <a:solidFill>
                  <a:srgbClr val="1C1C1C"/>
                </a:solidFill>
                <a:latin typeface="Comic Sans MS"/>
                <a:ea typeface="NTR"/>
                <a:cs typeface="NTR"/>
                <a:sym typeface="NTR"/>
              </a:rPr>
              <a:t>Carbon dioxide can be very useful.</a:t>
            </a:r>
            <a:endParaRPr/>
          </a:p>
          <a:p>
            <a:pPr algn="l" indent="0" lvl="0" marL="0" marR="0" rtl="0">
              <a:lnSpc>
                <a:spcPct val="110000"/>
              </a:lnSpc>
              <a:spcBef>
                <a:spcPts val="1000"/>
              </a:spcBef>
              <a:spcAft>
                <a:spcPts val="0"/>
              </a:spcAft>
              <a:buClr>
                <a:srgbClr val="1C1C1C"/>
              </a:buClr>
              <a:buSzPts val="1800"/>
              <a:buFont typeface="Arial"/>
              <a:buNone/>
            </a:pPr>
            <a:r>
              <a:rPr b="0" cap="none" i="0" lang="en-US" strike="noStrike" sz="1800" u="none">
                <a:solidFill>
                  <a:srgbClr val="1C1C1C"/>
                </a:solidFill>
                <a:latin typeface="Comic Sans MS"/>
                <a:ea typeface="NTR"/>
                <a:cs typeface="NTR"/>
                <a:sym typeface="NTR"/>
              </a:rPr>
              <a:t>Some fire extinguishers use carbon dioxide to cool flames and to stop oxygen getting to the fire.</a:t>
            </a:r>
            <a:endParaRPr/>
          </a:p>
          <a:p>
            <a:pPr algn="l" indent="0" lvl="0" marL="0" marR="0" rtl="0">
              <a:lnSpc>
                <a:spcPct val="110000"/>
              </a:lnSpc>
              <a:spcBef>
                <a:spcPts val="1000"/>
              </a:spcBef>
              <a:spcAft>
                <a:spcPts val="0"/>
              </a:spcAft>
              <a:buClr>
                <a:srgbClr val="1C1C1C"/>
              </a:buClr>
              <a:buSzPts val="1800"/>
              <a:buFont typeface="Arial"/>
              <a:buNone/>
            </a:pPr>
            <a:r>
              <a:rPr b="0" cap="none" i="0" lang="en-US" strike="noStrike" sz="1800" u="none">
                <a:solidFill>
                  <a:srgbClr val="1C1C1C"/>
                </a:solidFill>
                <a:latin typeface="Comic Sans MS"/>
                <a:ea typeface="NTR"/>
                <a:cs typeface="NTR"/>
                <a:sym typeface="NTR"/>
              </a:rPr>
              <a:t>Carbon dioxide freezes at -78°C, and it becomes a solid called dry ice. It is used to transport food that needs to be kept cool and fresh, such as on aeroplanes and trains.</a:t>
            </a:r>
            <a:endParaRPr/>
          </a:p>
          <a:p>
            <a:pPr algn="l" indent="0" lvl="0" marL="0" marR="0" rtl="0">
              <a:lnSpc>
                <a:spcPct val="110000"/>
              </a:lnSpc>
              <a:spcBef>
                <a:spcPts val="1000"/>
              </a:spcBef>
              <a:spcAft>
                <a:spcPts val="0"/>
              </a:spcAft>
              <a:buClr>
                <a:srgbClr val="1C1C1C"/>
              </a:buClr>
              <a:buSzPts val="1800"/>
              <a:buFont typeface="Arial"/>
              <a:buNone/>
            </a:pPr>
            <a:r>
              <a:rPr b="0" cap="none" i="0" lang="en-US" strike="noStrike" sz="1800" u="none">
                <a:solidFill>
                  <a:srgbClr val="1C1C1C"/>
                </a:solidFill>
                <a:latin typeface="Comic Sans MS"/>
                <a:ea typeface="NTR"/>
                <a:cs typeface="NTR"/>
                <a:sym typeface="NTR"/>
              </a:rPr>
              <a:t>And as you have read, carbon dioxide is dissolved in water to create fizzy drinks.</a:t>
            </a:r>
            <a:endParaRPr/>
          </a:p>
        </p:txBody>
      </p:sp>
      <p:sp>
        <p:nvSpPr>
          <p:cNvPr id="103" name="Google Shape;103;p16"/>
          <p:cNvSpPr txBox="1"/>
          <p:nvPr/>
        </p:nvSpPr>
        <p:spPr>
          <a:xfrm>
            <a:off x="6029325" y="1643062"/>
            <a:ext cx="2359025" cy="4449762"/>
          </a:xfrm>
          <a:prstGeom prst="rect">
            <a:avLst/>
          </a:prstGeom>
          <a:solidFill>
            <a:srgbClr val="7095A5"/>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pic>
        <p:nvPicPr>
          <p:cNvPr id="104" name="Google Shape;104;p16"/>
          <p:cNvPicPr preferRelativeResize="0"/>
          <p:nvPr/>
        </p:nvPicPr>
        <p:blipFill rotWithShape="1">
          <a:blip r:embed="rId3">
            <a:alphaModFix/>
          </a:blip>
          <a:srcRect b="0" l="0" r="0" t="0"/>
          <a:stretch/>
        </p:blipFill>
        <p:spPr>
          <a:xfrm>
            <a:off x="5827712" y="1498600"/>
            <a:ext cx="2679700" cy="45212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8" name="Shape 108"/>
        <p:cNvGrpSpPr/>
        <p:nvPr/>
      </p:nvGrpSpPr>
      <p:grpSpPr>
        <a:xfrm>
          <a:off x="0" y="0"/>
          <a:ext cx="0" cy="0"/>
          <a:chOff x="0" y="0"/>
          <a:chExt cx="0" cy="0"/>
        </a:xfrm>
      </p:grpSpPr>
      <p:sp>
        <p:nvSpPr>
          <p:cNvPr id="109" name="Google Shape;109;p17"/>
          <p:cNvSpPr txBox="1"/>
          <p:nvPr/>
        </p:nvSpPr>
        <p:spPr>
          <a:xfrm>
            <a:off x="750887" y="2620962"/>
            <a:ext cx="2517775" cy="3460750"/>
          </a:xfrm>
          <a:prstGeom prst="rect">
            <a:avLst/>
          </a:prstGeom>
          <a:solidFill>
            <a:srgbClr val="A7E6DE"/>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10" name="Google Shape;110;p17"/>
          <p:cNvSpPr txBox="1"/>
          <p:nvPr/>
        </p:nvSpPr>
        <p:spPr>
          <a:xfrm>
            <a:off x="3311525" y="2620962"/>
            <a:ext cx="2517775" cy="3460750"/>
          </a:xfrm>
          <a:prstGeom prst="rect">
            <a:avLst/>
          </a:prstGeom>
          <a:solidFill>
            <a:srgbClr val="A7E6DE"/>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11" name="Google Shape;111;p17"/>
          <p:cNvSpPr txBox="1"/>
          <p:nvPr/>
        </p:nvSpPr>
        <p:spPr>
          <a:xfrm>
            <a:off x="5873750" y="2620962"/>
            <a:ext cx="2516187" cy="3460750"/>
          </a:xfrm>
          <a:prstGeom prst="rect">
            <a:avLst/>
          </a:prstGeom>
          <a:solidFill>
            <a:srgbClr val="A7E6DE"/>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12" name="Google Shape;112;p17"/>
          <p:cNvSpPr txBox="1"/>
          <p:nvPr/>
        </p:nvSpPr>
        <p:spPr>
          <a:xfrm>
            <a:off x="755650" y="1643062"/>
            <a:ext cx="7632700" cy="936625"/>
          </a:xfrm>
          <a:prstGeom prst="rect">
            <a:avLst/>
          </a:prstGeom>
          <a:solidFill>
            <a:srgbClr val="D3F3EF"/>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13" name="Google Shape;113;p17"/>
          <p:cNvSpPr/>
          <p:nvPr>
            <p:ph type="title"/>
          </p:nvPr>
        </p:nvSpPr>
        <p:spPr>
          <a:xfrm>
            <a:off x="457200" y="485775"/>
            <a:ext cx="8220075" cy="1165225"/>
          </a:xfrm>
          <a:prstGeom prst="roundRect">
            <a:avLst>
              <a:gd fmla="val 16667" name="adj"/>
            </a:avLst>
          </a:prstGeom>
          <a:noFill/>
          <a:ln>
            <a:noFill/>
          </a:ln>
        </p:spPr>
        <p:txBody>
          <a:bodyPr anchor="ctr" anchorCtr="1" bIns="252000" lIns="252000" numCol="1" rIns="252000" spcFirstLastPara="1" tIns="252000" wrap="square">
            <a:noAutofit/>
          </a:bodyPr>
          <a:lstStyle/>
          <a:p>
            <a:pPr algn="l" indent="0" lvl="0" marL="0" rtl="0">
              <a:lnSpc>
                <a:spcPct val="90000"/>
              </a:lnSpc>
              <a:spcBef>
                <a:spcPts val="0"/>
              </a:spcBef>
              <a:spcAft>
                <a:spcPts val="0"/>
              </a:spcAft>
              <a:buClr>
                <a:srgbClr val="1C1C1C"/>
              </a:buClr>
              <a:buSzPts val="3600"/>
              <a:buFont typeface="Arial"/>
              <a:buNone/>
            </a:pPr>
            <a:r>
              <a:rPr b="1" i="0" lang="en-US" sz="3600" u="none">
                <a:solidFill>
                  <a:srgbClr val="1C1C1C"/>
                </a:solidFill>
                <a:latin typeface="Arial"/>
                <a:ea typeface="Arial"/>
                <a:cs typeface="Arial"/>
                <a:sym typeface="Arial"/>
              </a:rPr>
              <a:t>Do Gases Weigh Anything?</a:t>
            </a:r>
            <a:endParaRPr/>
          </a:p>
        </p:txBody>
      </p:sp>
      <p:sp>
        <p:nvSpPr>
          <p:cNvPr id="114" name="Google Shape;114;p17"/>
          <p:cNvSpPr/>
          <p:nvPr/>
        </p:nvSpPr>
        <p:spPr>
          <a:xfrm>
            <a:off x="3311525" y="4649787"/>
            <a:ext cx="2517775" cy="1431925"/>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1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Gas has no weight because it is invisible.</a:t>
            </a:r>
            <a:endParaRPr/>
          </a:p>
        </p:txBody>
      </p:sp>
      <p:sp>
        <p:nvSpPr>
          <p:cNvPr id="115" name="Google Shape;115;p17"/>
          <p:cNvSpPr/>
          <p:nvPr/>
        </p:nvSpPr>
        <p:spPr>
          <a:xfrm>
            <a:off x="5883275" y="4649787"/>
            <a:ext cx="2505075" cy="1431925"/>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1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A gas does have weight because it is a material.</a:t>
            </a:r>
            <a:endParaRPr/>
          </a:p>
        </p:txBody>
      </p:sp>
      <p:sp>
        <p:nvSpPr>
          <p:cNvPr id="116" name="Google Shape;116;p17"/>
          <p:cNvSpPr/>
          <p:nvPr/>
        </p:nvSpPr>
        <p:spPr>
          <a:xfrm>
            <a:off x="750887" y="4649787"/>
            <a:ext cx="2517775" cy="1431925"/>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1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Gases are lighter than air, so they do not weigh anything.</a:t>
            </a:r>
            <a:endParaRPr/>
          </a:p>
        </p:txBody>
      </p:sp>
      <p:pic>
        <p:nvPicPr>
          <p:cNvPr id="117" name="Google Shape;117;p17"/>
          <p:cNvPicPr preferRelativeResize="0"/>
          <p:nvPr/>
        </p:nvPicPr>
        <p:blipFill rotWithShape="1">
          <a:blip r:embed="rId3">
            <a:alphaModFix/>
          </a:blip>
          <a:srcRect b="0" l="0" r="0" t="0"/>
          <a:stretch/>
        </p:blipFill>
        <p:spPr>
          <a:xfrm>
            <a:off x="3633787" y="2722562"/>
            <a:ext cx="1927225" cy="1927225"/>
          </a:xfrm>
          <a:prstGeom prst="rect">
            <a:avLst/>
          </a:prstGeom>
          <a:noFill/>
          <a:ln>
            <a:noFill/>
          </a:ln>
        </p:spPr>
      </p:pic>
      <p:pic>
        <p:nvPicPr>
          <p:cNvPr id="118" name="Google Shape;118;p17"/>
          <p:cNvPicPr preferRelativeResize="0"/>
          <p:nvPr/>
        </p:nvPicPr>
        <p:blipFill rotWithShape="1">
          <a:blip r:embed="rId4">
            <a:alphaModFix/>
          </a:blip>
          <a:srcRect b="0" l="0" r="0" t="0"/>
          <a:stretch/>
        </p:blipFill>
        <p:spPr>
          <a:xfrm>
            <a:off x="1050925" y="2722562"/>
            <a:ext cx="1927225" cy="1927225"/>
          </a:xfrm>
          <a:prstGeom prst="rect">
            <a:avLst/>
          </a:prstGeom>
          <a:noFill/>
          <a:ln>
            <a:noFill/>
          </a:ln>
        </p:spPr>
      </p:pic>
      <p:pic>
        <p:nvPicPr>
          <p:cNvPr id="119" name="Google Shape;119;p17"/>
          <p:cNvPicPr preferRelativeResize="0"/>
          <p:nvPr/>
        </p:nvPicPr>
        <p:blipFill rotWithShape="1">
          <a:blip r:embed="rId5">
            <a:alphaModFix/>
          </a:blip>
          <a:srcRect b="0" l="0" r="0" t="0"/>
          <a:stretch/>
        </p:blipFill>
        <p:spPr>
          <a:xfrm>
            <a:off x="6165850" y="2722562"/>
            <a:ext cx="1927225" cy="1927225"/>
          </a:xfrm>
          <a:prstGeom prst="rect">
            <a:avLst/>
          </a:prstGeom>
          <a:noFill/>
          <a:ln>
            <a:noFill/>
          </a:ln>
        </p:spPr>
      </p:pic>
      <p:sp>
        <p:nvSpPr>
          <p:cNvPr id="120" name="Google Shape;120;p17"/>
          <p:cNvSpPr/>
          <p:nvPr>
            <p:ph idx="1" type="body"/>
          </p:nvPr>
        </p:nvSpPr>
        <p:spPr>
          <a:xfrm>
            <a:off x="755650" y="1651000"/>
            <a:ext cx="7632700" cy="928687"/>
          </a:xfrm>
          <a:prstGeom prst="roundRect">
            <a:avLst>
              <a:gd fmla="val 16667" name="adj"/>
            </a:avLst>
          </a:prstGeom>
          <a:noFill/>
          <a:ln>
            <a:noFill/>
          </a:ln>
        </p:spPr>
        <p:txBody>
          <a:bodyPr anchor="ctr" anchorCtr="0" bIns="252000" lIns="252000" numCol="1" rIns="252000" spcFirstLastPara="1" tIns="252000" wrap="square">
            <a:noAutofit/>
          </a:bodyPr>
          <a:lstStyle/>
          <a:p>
            <a:pPr algn="l" indent="0" lvl="0" marL="0" marR="0" rtl="0">
              <a:lnSpc>
                <a:spcPct val="110000"/>
              </a:lnSpc>
              <a:spcBef>
                <a:spcPts val="0"/>
              </a:spcBef>
              <a:spcAft>
                <a:spcPts val="0"/>
              </a:spcAft>
              <a:buClr>
                <a:srgbClr val="1C1C1C"/>
              </a:buClr>
              <a:buSzPts val="1800"/>
              <a:buFont typeface="Arial"/>
              <a:buNone/>
            </a:pPr>
            <a:r>
              <a:rPr b="0" cap="none" i="0" lang="en-US" strike="noStrike" sz="1800" u="none">
                <a:solidFill>
                  <a:srgbClr val="1C1C1C"/>
                </a:solidFill>
                <a:latin typeface="Comic Sans MS"/>
                <a:ea typeface="NTR"/>
                <a:cs typeface="NTR"/>
                <a:sym typeface="NTR"/>
              </a:rPr>
              <a:t>These children are talking about the weight of gas. Who do you agree with?</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4" name="Shape 124"/>
        <p:cNvGrpSpPr/>
        <p:nvPr/>
      </p:nvGrpSpPr>
      <p:grpSpPr>
        <a:xfrm>
          <a:off x="0" y="0"/>
          <a:ext cx="0" cy="0"/>
          <a:chOff x="0" y="0"/>
          <a:chExt cx="0" cy="0"/>
        </a:xfrm>
      </p:grpSpPr>
      <p:sp>
        <p:nvSpPr>
          <p:cNvPr id="125" name="Google Shape;125;p18"/>
          <p:cNvSpPr txBox="1"/>
          <p:nvPr/>
        </p:nvSpPr>
        <p:spPr>
          <a:xfrm>
            <a:off x="2116137" y="1643062"/>
            <a:ext cx="6272212" cy="1989137"/>
          </a:xfrm>
          <a:prstGeom prst="rect">
            <a:avLst/>
          </a:prstGeom>
          <a:solidFill>
            <a:srgbClr val="D3F3EF"/>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26" name="Google Shape;126;p18"/>
          <p:cNvSpPr/>
          <p:nvPr/>
        </p:nvSpPr>
        <p:spPr>
          <a:xfrm>
            <a:off x="2674937" y="1481137"/>
            <a:ext cx="5713412" cy="2346325"/>
          </a:xfrm>
          <a:prstGeom prst="roundRect">
            <a:avLst>
              <a:gd fmla="val 558" name="adj"/>
            </a:avLst>
          </a:prstGeom>
          <a:noFill/>
          <a:ln>
            <a:noFill/>
          </a:ln>
        </p:spPr>
        <p:txBody>
          <a:bodyPr anchor="ctr" anchorCtr="0" bIns="252000" lIns="252000" numCol="1" rIns="252000" spcFirstLastPara="1" tIns="252000" wrap="square">
            <a:noAutofit/>
          </a:bodyPr>
          <a:lstStyle/>
          <a:p>
            <a:pPr algn="l" indent="0" lvl="0" marL="0" marR="0" rtl="0">
              <a:lnSpc>
                <a:spcPct val="110000"/>
              </a:lnSpc>
              <a:spcBef>
                <a:spcPts val="0"/>
              </a:spcBef>
              <a:spcAft>
                <a:spcPts val="0"/>
              </a:spcAft>
              <a:buClr>
                <a:srgbClr val="1C1C1C"/>
              </a:buClr>
              <a:buSzPts val="1800"/>
              <a:buFont typeface="NTR"/>
              <a:buNone/>
            </a:pPr>
            <a:r>
              <a:rPr b="0" i="0" lang="en-US" sz="1800" u="none">
                <a:solidFill>
                  <a:srgbClr val="1C1C1C"/>
                </a:solidFill>
                <a:latin typeface="Comic Sans MS"/>
                <a:ea typeface="NTR"/>
                <a:cs typeface="NTR"/>
                <a:sym typeface="NTR"/>
              </a:rPr>
              <a:t>This is Maya. She weighed a glass of fizzy lemonade. It weighed 173.1g. Gently, she swirled the glass around to make the liquid flat, in other words, to remove the carbon dioxide. She weighed the glass again and this time it weighed 172.6g. The drink was </a:t>
            </a:r>
            <a:r>
              <a:rPr b="1" i="0" lang="en-US" sz="1800" u="none">
                <a:solidFill>
                  <a:srgbClr val="1C1C1C"/>
                </a:solidFill>
                <a:latin typeface="Comic Sans MS"/>
                <a:ea typeface="NTR"/>
                <a:cs typeface="NTR"/>
                <a:sym typeface="NTR"/>
              </a:rPr>
              <a:t>lighter</a:t>
            </a:r>
            <a:r>
              <a:rPr b="0" i="0" lang="en-US" sz="1800" u="none">
                <a:solidFill>
                  <a:srgbClr val="1C1C1C"/>
                </a:solidFill>
                <a:latin typeface="Comic Sans MS"/>
                <a:ea typeface="NTR"/>
                <a:cs typeface="NTR"/>
                <a:sym typeface="NTR"/>
              </a:rPr>
              <a:t> after the gas had been removed. </a:t>
            </a:r>
            <a:endParaRPr/>
          </a:p>
        </p:txBody>
      </p:sp>
      <p:pic>
        <p:nvPicPr>
          <p:cNvPr id="127" name="Google Shape;127;p18"/>
          <p:cNvPicPr preferRelativeResize="0"/>
          <p:nvPr/>
        </p:nvPicPr>
        <p:blipFill rotWithShape="1">
          <a:blip r:embed="rId3">
            <a:alphaModFix/>
          </a:blip>
          <a:srcRect b="18684" l="0" r="0" t="0"/>
          <a:stretch/>
        </p:blipFill>
        <p:spPr>
          <a:xfrm>
            <a:off x="755650" y="1450975"/>
            <a:ext cx="2205037" cy="2478087"/>
          </a:xfrm>
          <a:prstGeom prst="rect">
            <a:avLst/>
          </a:prstGeom>
          <a:noFill/>
          <a:ln>
            <a:noFill/>
          </a:ln>
        </p:spPr>
      </p:pic>
      <p:sp>
        <p:nvSpPr>
          <p:cNvPr id="128" name="Google Shape;128;p18"/>
          <p:cNvSpPr/>
          <p:nvPr>
            <p:ph type="title"/>
          </p:nvPr>
        </p:nvSpPr>
        <p:spPr>
          <a:xfrm>
            <a:off x="457200" y="485775"/>
            <a:ext cx="8220075" cy="1165225"/>
          </a:xfrm>
          <a:prstGeom prst="roundRect">
            <a:avLst>
              <a:gd fmla="val 16667" name="adj"/>
            </a:avLst>
          </a:prstGeom>
          <a:noFill/>
          <a:ln>
            <a:noFill/>
          </a:ln>
        </p:spPr>
        <p:txBody>
          <a:bodyPr anchor="ctr" anchorCtr="1" bIns="252000" lIns="252000" numCol="1" rIns="252000" spcFirstLastPara="1" tIns="252000" wrap="square">
            <a:noAutofit/>
          </a:bodyPr>
          <a:lstStyle/>
          <a:p>
            <a:pPr algn="ctr" indent="0" lvl="0" marL="0" rtl="0">
              <a:lnSpc>
                <a:spcPct val="90000"/>
              </a:lnSpc>
              <a:spcBef>
                <a:spcPts val="0"/>
              </a:spcBef>
              <a:spcAft>
                <a:spcPts val="0"/>
              </a:spcAft>
              <a:buClr>
                <a:srgbClr val="1C1C1C"/>
              </a:buClr>
              <a:buSzPts val="3600"/>
              <a:buFont typeface="Arial"/>
              <a:buNone/>
            </a:pPr>
            <a:r>
              <a:rPr b="1" i="0" lang="en-US" sz="3600" u="none">
                <a:solidFill>
                  <a:srgbClr val="1C1C1C"/>
                </a:solidFill>
                <a:latin typeface="Arial"/>
                <a:ea typeface="Arial"/>
                <a:cs typeface="Arial"/>
                <a:sym typeface="Arial"/>
              </a:rPr>
              <a:t>Do Gases Weigh Anything?</a:t>
            </a:r>
            <a:endParaRPr/>
          </a:p>
        </p:txBody>
      </p:sp>
      <p:sp>
        <p:nvSpPr>
          <p:cNvPr id="129" name="Google Shape;129;p18"/>
          <p:cNvSpPr txBox="1"/>
          <p:nvPr/>
        </p:nvSpPr>
        <p:spPr>
          <a:xfrm>
            <a:off x="755650" y="3857625"/>
            <a:ext cx="5032375" cy="2235200"/>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rPr b="1" lang="en-US" sz="3000">
                <a:solidFill>
                  <a:schemeClr val="dk1"/>
                </a:solidFill>
                <a:latin typeface="Comic Sans MS"/>
                <a:ea typeface="Comic Sans MS"/>
                <a:cs typeface="Comic Sans MS"/>
                <a:sym typeface="Comic Sans MS"/>
              </a:rPr>
              <a:t>what does this show?</a:t>
            </a:r>
            <a:endParaRPr b="1" i="0" sz="3000" u="none">
              <a:solidFill>
                <a:schemeClr val="dk1"/>
              </a:solidFill>
              <a:latin typeface="Comic Sans MS"/>
              <a:ea typeface="Comic Sans MS"/>
              <a:cs typeface="Comic Sans MS"/>
              <a:sym typeface="Comic Sans MS"/>
            </a:endParaRPr>
          </a:p>
        </p:txBody>
      </p:sp>
      <p:grpSp>
        <p:nvGrpSpPr>
          <p:cNvPr id="130" name="Google Shape;130;p18"/>
          <p:cNvGrpSpPr/>
          <p:nvPr/>
        </p:nvGrpSpPr>
        <p:grpSpPr>
          <a:xfrm>
            <a:off x="5715449" y="3794125"/>
            <a:ext cx="2791514" cy="2564508"/>
            <a:chOff x="5245841" y="3429000"/>
            <a:chExt cx="3163673" cy="2906571"/>
          </a:xfrm>
        </p:grpSpPr>
        <p:pic>
          <p:nvPicPr>
            <p:cNvPr id="131" name="Google Shape;131;p18"/>
            <p:cNvPicPr preferRelativeResize="0"/>
            <p:nvPr/>
          </p:nvPicPr>
          <p:blipFill rotWithShape="1">
            <a:blip r:embed="rId4">
              <a:alphaModFix/>
            </a:blip>
            <a:srcRect b="0" l="0" r="0" t="0"/>
            <a:stretch/>
          </p:blipFill>
          <p:spPr>
            <a:xfrm rot="-240000">
              <a:off x="7050608" y="4702016"/>
              <a:ext cx="898922" cy="768142"/>
            </a:xfrm>
            <a:prstGeom prst="rect">
              <a:avLst/>
            </a:prstGeom>
            <a:noFill/>
            <a:ln>
              <a:noFill/>
            </a:ln>
          </p:spPr>
        </p:pic>
        <p:pic>
          <p:nvPicPr>
            <p:cNvPr id="132" name="Google Shape;132;p18"/>
            <p:cNvPicPr preferRelativeResize="0"/>
            <p:nvPr/>
          </p:nvPicPr>
          <p:blipFill rotWithShape="1">
            <a:blip r:embed="rId5">
              <a:alphaModFix/>
            </a:blip>
            <a:srcRect b="0" l="0" r="0" t="0"/>
            <a:stretch/>
          </p:blipFill>
          <p:spPr>
            <a:xfrm rot="1860000">
              <a:off x="5950371" y="4772068"/>
              <a:ext cx="1089718" cy="931180"/>
            </a:xfrm>
            <a:prstGeom prst="rect">
              <a:avLst/>
            </a:prstGeom>
            <a:noFill/>
            <a:ln>
              <a:noFill/>
            </a:ln>
          </p:spPr>
        </p:pic>
        <p:pic>
          <p:nvPicPr>
            <p:cNvPr id="133" name="Google Shape;133;p18"/>
            <p:cNvPicPr preferRelativeResize="0"/>
            <p:nvPr/>
          </p:nvPicPr>
          <p:blipFill rotWithShape="1">
            <a:blip r:embed="rId6">
              <a:alphaModFix/>
            </a:blip>
            <a:srcRect b="0" l="0" r="0" t="0"/>
            <a:stretch/>
          </p:blipFill>
          <p:spPr>
            <a:xfrm rot="-3060000">
              <a:off x="6343688" y="3281626"/>
              <a:ext cx="967979" cy="3287033"/>
            </a:xfrm>
            <a:prstGeom prst="rect">
              <a:avLst/>
            </a:prstGeom>
            <a:noFill/>
            <a:ln>
              <a:noFill/>
            </a:ln>
          </p:spPr>
        </p:pic>
        <p:pic>
          <p:nvPicPr>
            <p:cNvPr id="134" name="Google Shape;134;p18"/>
            <p:cNvPicPr preferRelativeResize="0"/>
            <p:nvPr/>
          </p:nvPicPr>
          <p:blipFill rotWithShape="1">
            <a:blip r:embed="rId5">
              <a:alphaModFix/>
            </a:blip>
            <a:srcRect b="0" l="0" r="0" t="0"/>
            <a:stretch/>
          </p:blipFill>
          <p:spPr>
            <a:xfrm>
              <a:off x="5835490" y="3429000"/>
              <a:ext cx="1089718" cy="931180"/>
            </a:xfrm>
            <a:prstGeom prst="rect">
              <a:avLst/>
            </a:prstGeom>
            <a:noFill/>
            <a:ln>
              <a:noFill/>
            </a:ln>
          </p:spPr>
        </p:pic>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 name="Shape 138"/>
        <p:cNvGrpSpPr/>
        <p:nvPr/>
      </p:nvGrpSpPr>
      <p:grpSpPr>
        <a:xfrm>
          <a:off x="0" y="0"/>
          <a:ext cx="0" cy="0"/>
          <a:chOff x="0" y="0"/>
          <a:chExt cx="0" cy="0"/>
        </a:xfrm>
      </p:grpSpPr>
      <p:sp>
        <p:nvSpPr>
          <p:cNvPr id="139" name="Google Shape;139;p19"/>
          <p:cNvSpPr/>
          <p:nvPr>
            <p:ph type="title"/>
          </p:nvPr>
        </p:nvSpPr>
        <p:spPr>
          <a:xfrm>
            <a:off x="457200" y="485775"/>
            <a:ext cx="8220075" cy="1165225"/>
          </a:xfrm>
          <a:prstGeom prst="roundRect">
            <a:avLst>
              <a:gd fmla="val 16667" name="adj"/>
            </a:avLst>
          </a:prstGeom>
          <a:noFill/>
          <a:ln>
            <a:noFill/>
          </a:ln>
        </p:spPr>
        <p:txBody>
          <a:bodyPr anchor="ctr" anchorCtr="1" bIns="252000" lIns="252000" numCol="1" rIns="252000" spcFirstLastPara="1" tIns="252000" wrap="square">
            <a:noAutofit/>
          </a:bodyPr>
          <a:lstStyle/>
          <a:p>
            <a:pPr algn="l" indent="0" lvl="0" marL="0" rtl="0">
              <a:lnSpc>
                <a:spcPct val="90000"/>
              </a:lnSpc>
              <a:spcBef>
                <a:spcPts val="0"/>
              </a:spcBef>
              <a:spcAft>
                <a:spcPts val="0"/>
              </a:spcAft>
              <a:buClr>
                <a:srgbClr val="1C1C1C"/>
              </a:buClr>
              <a:buSzPts val="4000"/>
              <a:buFont typeface="Arial"/>
              <a:buNone/>
            </a:pPr>
            <a:r>
              <a:rPr b="1" i="0" lang="en-US" sz="4000" u="none">
                <a:solidFill>
                  <a:srgbClr val="1C1C1C"/>
                </a:solidFill>
                <a:latin typeface="Arial"/>
                <a:ea typeface="Arial"/>
                <a:cs typeface="Arial"/>
                <a:sym typeface="Arial"/>
              </a:rPr>
              <a:t>True or False?</a:t>
            </a:r>
            <a:endParaRPr/>
          </a:p>
        </p:txBody>
      </p:sp>
      <p:sp>
        <p:nvSpPr>
          <p:cNvPr id="140" name="Google Shape;140;p19"/>
          <p:cNvSpPr txBox="1"/>
          <p:nvPr/>
        </p:nvSpPr>
        <p:spPr>
          <a:xfrm>
            <a:off x="755650" y="2687637"/>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41" name="Google Shape;141;p19"/>
          <p:cNvSpPr txBox="1"/>
          <p:nvPr/>
        </p:nvSpPr>
        <p:spPr>
          <a:xfrm>
            <a:off x="755650" y="1643062"/>
            <a:ext cx="7632700" cy="990600"/>
          </a:xfrm>
          <a:prstGeom prst="rect">
            <a:avLst/>
          </a:prstGeom>
          <a:solidFill>
            <a:srgbClr val="D3F3EF"/>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42" name="Google Shape;142;p19"/>
          <p:cNvSpPr/>
          <p:nvPr>
            <p:ph idx="1" type="body"/>
          </p:nvPr>
        </p:nvSpPr>
        <p:spPr>
          <a:xfrm>
            <a:off x="755650" y="1651000"/>
            <a:ext cx="7632700" cy="982662"/>
          </a:xfrm>
          <a:prstGeom prst="roundRect">
            <a:avLst>
              <a:gd fmla="val 16667"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Arial"/>
              <a:buNone/>
            </a:pPr>
            <a:r>
              <a:rPr b="0" cap="none" i="0" lang="en-US" strike="noStrike" sz="1800" u="none">
                <a:solidFill>
                  <a:srgbClr val="1C1C1C"/>
                </a:solidFill>
                <a:latin typeface="NTR"/>
                <a:ea typeface="NTR"/>
                <a:cs typeface="NTR"/>
                <a:sym typeface="NTR"/>
              </a:rPr>
              <a:t>Look at the statements and decide whether they are true or false.</a:t>
            </a:r>
            <a:endParaRPr/>
          </a:p>
        </p:txBody>
      </p:sp>
      <p:sp>
        <p:nvSpPr>
          <p:cNvPr id="143" name="Google Shape;143;p19"/>
          <p:cNvSpPr txBox="1"/>
          <p:nvPr/>
        </p:nvSpPr>
        <p:spPr>
          <a:xfrm>
            <a:off x="3319462" y="2687637"/>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44" name="Google Shape;144;p19"/>
          <p:cNvSpPr txBox="1"/>
          <p:nvPr/>
        </p:nvSpPr>
        <p:spPr>
          <a:xfrm>
            <a:off x="5883275" y="2687637"/>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45" name="Google Shape;145;p19"/>
          <p:cNvSpPr txBox="1"/>
          <p:nvPr/>
        </p:nvSpPr>
        <p:spPr>
          <a:xfrm>
            <a:off x="755650" y="4418012"/>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46" name="Google Shape;146;p19"/>
          <p:cNvSpPr txBox="1"/>
          <p:nvPr/>
        </p:nvSpPr>
        <p:spPr>
          <a:xfrm>
            <a:off x="3319462" y="4418012"/>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47" name="Google Shape;147;p19"/>
          <p:cNvSpPr txBox="1"/>
          <p:nvPr/>
        </p:nvSpPr>
        <p:spPr>
          <a:xfrm>
            <a:off x="5883275" y="4418012"/>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48" name="Google Shape;148;p19"/>
          <p:cNvSpPr/>
          <p:nvPr/>
        </p:nvSpPr>
        <p:spPr>
          <a:xfrm>
            <a:off x="755650" y="2687637"/>
            <a:ext cx="2505075" cy="1674812"/>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Carbon dioxide is a gas at room temperature.</a:t>
            </a:r>
            <a:endParaRPr/>
          </a:p>
        </p:txBody>
      </p:sp>
      <p:sp>
        <p:nvSpPr>
          <p:cNvPr id="149" name="Google Shape;149;p19"/>
          <p:cNvSpPr/>
          <p:nvPr/>
        </p:nvSpPr>
        <p:spPr>
          <a:xfrm>
            <a:off x="3314700" y="2687637"/>
            <a:ext cx="2505075" cy="1674812"/>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Gases keep</a:t>
            </a:r>
            <a:br>
              <a:rPr b="0" i="0" lang="en-US" sz="1800" u="none">
                <a:solidFill>
                  <a:srgbClr val="1C1C1C"/>
                </a:solidFill>
                <a:latin typeface="NTR"/>
                <a:ea typeface="NTR"/>
                <a:cs typeface="NTR"/>
                <a:sym typeface="NTR"/>
              </a:rPr>
            </a:br>
            <a:r>
              <a:rPr b="0" i="0" lang="en-US" sz="1800" u="none">
                <a:solidFill>
                  <a:srgbClr val="1C1C1C"/>
                </a:solidFill>
                <a:latin typeface="NTR"/>
                <a:ea typeface="NTR"/>
                <a:cs typeface="NTR"/>
                <a:sym typeface="NTR"/>
              </a:rPr>
              <a:t>their shape.</a:t>
            </a:r>
            <a:endParaRPr/>
          </a:p>
        </p:txBody>
      </p:sp>
      <p:sp>
        <p:nvSpPr>
          <p:cNvPr id="150" name="Google Shape;150;p19"/>
          <p:cNvSpPr/>
          <p:nvPr/>
        </p:nvSpPr>
        <p:spPr>
          <a:xfrm>
            <a:off x="5883275" y="2697162"/>
            <a:ext cx="2505075" cy="1674812"/>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Carbon dioxide</a:t>
            </a:r>
            <a:br>
              <a:rPr b="0" i="0" lang="en-US" sz="1800" u="none">
                <a:solidFill>
                  <a:srgbClr val="1C1C1C"/>
                </a:solidFill>
                <a:latin typeface="NTR"/>
                <a:ea typeface="NTR"/>
                <a:cs typeface="NTR"/>
                <a:sym typeface="NTR"/>
              </a:rPr>
            </a:br>
            <a:r>
              <a:rPr b="0" i="0" lang="en-US" sz="1800" u="none">
                <a:solidFill>
                  <a:srgbClr val="1C1C1C"/>
                </a:solidFill>
                <a:latin typeface="NTR"/>
                <a:ea typeface="NTR"/>
                <a:cs typeface="NTR"/>
                <a:sym typeface="NTR"/>
              </a:rPr>
              <a:t>is useful.</a:t>
            </a:r>
            <a:endParaRPr/>
          </a:p>
        </p:txBody>
      </p:sp>
      <p:sp>
        <p:nvSpPr>
          <p:cNvPr id="151" name="Google Shape;151;p19"/>
          <p:cNvSpPr/>
          <p:nvPr/>
        </p:nvSpPr>
        <p:spPr>
          <a:xfrm>
            <a:off x="755650" y="4418012"/>
            <a:ext cx="2505075" cy="1674812"/>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The bubbles in</a:t>
            </a:r>
            <a:br>
              <a:rPr b="0" i="0" lang="en-US" sz="1800" u="none">
                <a:solidFill>
                  <a:srgbClr val="1C1C1C"/>
                </a:solidFill>
                <a:latin typeface="NTR"/>
                <a:ea typeface="NTR"/>
                <a:cs typeface="NTR"/>
                <a:sym typeface="NTR"/>
              </a:rPr>
            </a:br>
            <a:r>
              <a:rPr b="0" i="0" lang="en-US" sz="1800" u="none">
                <a:solidFill>
                  <a:srgbClr val="1C1C1C"/>
                </a:solidFill>
                <a:latin typeface="NTR"/>
                <a:ea typeface="NTR"/>
                <a:cs typeface="NTR"/>
                <a:sym typeface="NTR"/>
              </a:rPr>
              <a:t>fizzy drinks are bubbles of gas.</a:t>
            </a:r>
            <a:endParaRPr/>
          </a:p>
        </p:txBody>
      </p:sp>
      <p:sp>
        <p:nvSpPr>
          <p:cNvPr id="152" name="Google Shape;152;p19"/>
          <p:cNvSpPr/>
          <p:nvPr/>
        </p:nvSpPr>
        <p:spPr>
          <a:xfrm>
            <a:off x="3319462" y="4418012"/>
            <a:ext cx="2505075" cy="1674812"/>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Gases that are lighter than air weigh nothing.</a:t>
            </a:r>
            <a:endParaRPr/>
          </a:p>
        </p:txBody>
      </p:sp>
      <p:sp>
        <p:nvSpPr>
          <p:cNvPr id="153" name="Google Shape;153;p19"/>
          <p:cNvSpPr/>
          <p:nvPr/>
        </p:nvSpPr>
        <p:spPr>
          <a:xfrm>
            <a:off x="5883275" y="4418012"/>
            <a:ext cx="2505075" cy="1674812"/>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You can find the weight of gases.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7" name="Shape 157"/>
        <p:cNvGrpSpPr/>
        <p:nvPr/>
      </p:nvGrpSpPr>
      <p:grpSpPr>
        <a:xfrm>
          <a:off x="0" y="0"/>
          <a:ext cx="0" cy="0"/>
          <a:chOff x="0" y="0"/>
          <a:chExt cx="0" cy="0"/>
        </a:xfrm>
      </p:grpSpPr>
      <p:sp>
        <p:nvSpPr>
          <p:cNvPr id="158" name="Google Shape;158;p20"/>
          <p:cNvSpPr/>
          <p:nvPr>
            <p:ph type="title"/>
          </p:nvPr>
        </p:nvSpPr>
        <p:spPr>
          <a:xfrm>
            <a:off x="457200" y="485775"/>
            <a:ext cx="8220075" cy="1165225"/>
          </a:xfrm>
          <a:prstGeom prst="roundRect">
            <a:avLst>
              <a:gd fmla="val 16667" name="adj"/>
            </a:avLst>
          </a:prstGeom>
          <a:noFill/>
          <a:ln>
            <a:noFill/>
          </a:ln>
        </p:spPr>
        <p:txBody>
          <a:bodyPr anchor="ctr" anchorCtr="1" bIns="252000" lIns="252000" numCol="1" rIns="252000" spcFirstLastPara="1" tIns="252000" wrap="square">
            <a:noAutofit/>
          </a:bodyPr>
          <a:lstStyle/>
          <a:p>
            <a:pPr algn="l" indent="0" lvl="0" marL="0" rtl="0">
              <a:lnSpc>
                <a:spcPct val="90000"/>
              </a:lnSpc>
              <a:spcBef>
                <a:spcPts val="0"/>
              </a:spcBef>
              <a:spcAft>
                <a:spcPts val="0"/>
              </a:spcAft>
              <a:buClr>
                <a:srgbClr val="1C1C1C"/>
              </a:buClr>
              <a:buSzPts val="4000"/>
              <a:buFont typeface="Arial"/>
              <a:buNone/>
            </a:pPr>
            <a:r>
              <a:rPr b="1" i="0" lang="en-US" sz="4000" u="none">
                <a:solidFill>
                  <a:srgbClr val="1C1C1C"/>
                </a:solidFill>
                <a:latin typeface="Arial"/>
                <a:ea typeface="Arial"/>
                <a:cs typeface="Arial"/>
                <a:sym typeface="Arial"/>
              </a:rPr>
              <a:t>True or False?</a:t>
            </a:r>
            <a:endParaRPr/>
          </a:p>
        </p:txBody>
      </p:sp>
      <p:sp>
        <p:nvSpPr>
          <p:cNvPr id="159" name="Google Shape;159;p20"/>
          <p:cNvSpPr txBox="1"/>
          <p:nvPr/>
        </p:nvSpPr>
        <p:spPr>
          <a:xfrm>
            <a:off x="755650" y="2687637"/>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60" name="Google Shape;160;p20"/>
          <p:cNvSpPr txBox="1"/>
          <p:nvPr/>
        </p:nvSpPr>
        <p:spPr>
          <a:xfrm>
            <a:off x="755650" y="1643062"/>
            <a:ext cx="7632700" cy="990600"/>
          </a:xfrm>
          <a:prstGeom prst="rect">
            <a:avLst/>
          </a:prstGeom>
          <a:solidFill>
            <a:srgbClr val="D3F3EF"/>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61" name="Google Shape;161;p20"/>
          <p:cNvSpPr/>
          <p:nvPr>
            <p:ph idx="1" type="body"/>
          </p:nvPr>
        </p:nvSpPr>
        <p:spPr>
          <a:xfrm>
            <a:off x="755650" y="1651000"/>
            <a:ext cx="7632700" cy="982662"/>
          </a:xfrm>
          <a:prstGeom prst="roundRect">
            <a:avLst>
              <a:gd fmla="val 16667"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Arial"/>
              <a:buNone/>
            </a:pPr>
            <a:r>
              <a:rPr b="0" cap="none" i="0" lang="en-US" strike="noStrike" sz="1800" u="none">
                <a:solidFill>
                  <a:srgbClr val="1C1C1C"/>
                </a:solidFill>
                <a:latin typeface="NTR"/>
                <a:ea typeface="NTR"/>
                <a:cs typeface="NTR"/>
                <a:sym typeface="NTR"/>
              </a:rPr>
              <a:t>How did you do?</a:t>
            </a:r>
            <a:endParaRPr/>
          </a:p>
        </p:txBody>
      </p:sp>
      <p:sp>
        <p:nvSpPr>
          <p:cNvPr id="162" name="Google Shape;162;p20"/>
          <p:cNvSpPr txBox="1"/>
          <p:nvPr/>
        </p:nvSpPr>
        <p:spPr>
          <a:xfrm>
            <a:off x="3319462" y="2687637"/>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63" name="Google Shape;163;p20"/>
          <p:cNvSpPr txBox="1"/>
          <p:nvPr/>
        </p:nvSpPr>
        <p:spPr>
          <a:xfrm>
            <a:off x="5883275" y="2687637"/>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64" name="Google Shape;164;p20"/>
          <p:cNvSpPr txBox="1"/>
          <p:nvPr/>
        </p:nvSpPr>
        <p:spPr>
          <a:xfrm>
            <a:off x="755650" y="4418012"/>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65" name="Google Shape;165;p20"/>
          <p:cNvSpPr txBox="1"/>
          <p:nvPr/>
        </p:nvSpPr>
        <p:spPr>
          <a:xfrm>
            <a:off x="3319462" y="4418012"/>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66" name="Google Shape;166;p20"/>
          <p:cNvSpPr txBox="1"/>
          <p:nvPr/>
        </p:nvSpPr>
        <p:spPr>
          <a:xfrm>
            <a:off x="5883275" y="4418012"/>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67" name="Google Shape;167;p20"/>
          <p:cNvSpPr/>
          <p:nvPr/>
        </p:nvSpPr>
        <p:spPr>
          <a:xfrm>
            <a:off x="755650" y="2687637"/>
            <a:ext cx="2505075" cy="1674812"/>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Carbon dioxide is a gas at room temperature.</a:t>
            </a:r>
            <a:endParaRPr/>
          </a:p>
        </p:txBody>
      </p:sp>
      <p:sp>
        <p:nvSpPr>
          <p:cNvPr id="168" name="Google Shape;168;p20"/>
          <p:cNvSpPr/>
          <p:nvPr/>
        </p:nvSpPr>
        <p:spPr>
          <a:xfrm>
            <a:off x="3314700" y="2687637"/>
            <a:ext cx="2505075" cy="1674812"/>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Gases keep</a:t>
            </a:r>
            <a:br>
              <a:rPr b="0" i="0" lang="en-US" sz="1800" u="none">
                <a:solidFill>
                  <a:srgbClr val="1C1C1C"/>
                </a:solidFill>
                <a:latin typeface="NTR"/>
                <a:ea typeface="NTR"/>
                <a:cs typeface="NTR"/>
                <a:sym typeface="NTR"/>
              </a:rPr>
            </a:br>
            <a:r>
              <a:rPr b="0" i="0" lang="en-US" sz="1800" u="none">
                <a:solidFill>
                  <a:srgbClr val="1C1C1C"/>
                </a:solidFill>
                <a:latin typeface="NTR"/>
                <a:ea typeface="NTR"/>
                <a:cs typeface="NTR"/>
                <a:sym typeface="NTR"/>
              </a:rPr>
              <a:t>their shape.</a:t>
            </a:r>
            <a:endParaRPr/>
          </a:p>
        </p:txBody>
      </p:sp>
      <p:sp>
        <p:nvSpPr>
          <p:cNvPr id="169" name="Google Shape;169;p20"/>
          <p:cNvSpPr/>
          <p:nvPr/>
        </p:nvSpPr>
        <p:spPr>
          <a:xfrm>
            <a:off x="5883275" y="2697162"/>
            <a:ext cx="2505075" cy="1674812"/>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Carbon dioxide</a:t>
            </a:r>
            <a:br>
              <a:rPr b="0" i="0" lang="en-US" sz="1800" u="none">
                <a:solidFill>
                  <a:srgbClr val="1C1C1C"/>
                </a:solidFill>
                <a:latin typeface="NTR"/>
                <a:ea typeface="NTR"/>
                <a:cs typeface="NTR"/>
                <a:sym typeface="NTR"/>
              </a:rPr>
            </a:br>
            <a:r>
              <a:rPr b="0" i="0" lang="en-US" sz="1800" u="none">
                <a:solidFill>
                  <a:srgbClr val="1C1C1C"/>
                </a:solidFill>
                <a:latin typeface="NTR"/>
                <a:ea typeface="NTR"/>
                <a:cs typeface="NTR"/>
                <a:sym typeface="NTR"/>
              </a:rPr>
              <a:t>is useful.</a:t>
            </a:r>
            <a:endParaRPr/>
          </a:p>
        </p:txBody>
      </p:sp>
      <p:sp>
        <p:nvSpPr>
          <p:cNvPr id="170" name="Google Shape;170;p20"/>
          <p:cNvSpPr/>
          <p:nvPr/>
        </p:nvSpPr>
        <p:spPr>
          <a:xfrm>
            <a:off x="755650" y="4418012"/>
            <a:ext cx="2505075" cy="1674812"/>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The bubbles in</a:t>
            </a:r>
            <a:br>
              <a:rPr b="0" i="0" lang="en-US" sz="1800" u="none">
                <a:solidFill>
                  <a:srgbClr val="1C1C1C"/>
                </a:solidFill>
                <a:latin typeface="NTR"/>
                <a:ea typeface="NTR"/>
                <a:cs typeface="NTR"/>
                <a:sym typeface="NTR"/>
              </a:rPr>
            </a:br>
            <a:r>
              <a:rPr b="0" i="0" lang="en-US" sz="1800" u="none">
                <a:solidFill>
                  <a:srgbClr val="1C1C1C"/>
                </a:solidFill>
                <a:latin typeface="NTR"/>
                <a:ea typeface="NTR"/>
                <a:cs typeface="NTR"/>
                <a:sym typeface="NTR"/>
              </a:rPr>
              <a:t>fizzy drinks are bubbles of gas.</a:t>
            </a:r>
            <a:endParaRPr/>
          </a:p>
        </p:txBody>
      </p:sp>
      <p:sp>
        <p:nvSpPr>
          <p:cNvPr id="171" name="Google Shape;171;p20"/>
          <p:cNvSpPr/>
          <p:nvPr/>
        </p:nvSpPr>
        <p:spPr>
          <a:xfrm>
            <a:off x="3319462" y="4418012"/>
            <a:ext cx="2505075" cy="1674812"/>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Gases that are lighter than air weigh nothing.</a:t>
            </a:r>
            <a:endParaRPr/>
          </a:p>
        </p:txBody>
      </p:sp>
      <p:sp>
        <p:nvSpPr>
          <p:cNvPr id="172" name="Google Shape;172;p20"/>
          <p:cNvSpPr/>
          <p:nvPr/>
        </p:nvSpPr>
        <p:spPr>
          <a:xfrm>
            <a:off x="5883275" y="4418012"/>
            <a:ext cx="2505075" cy="1674812"/>
          </a:xfrm>
          <a:prstGeom prst="roundRect">
            <a:avLst>
              <a:gd fmla="val 558" name="adj"/>
            </a:avLst>
          </a:prstGeom>
          <a:noFill/>
          <a:ln>
            <a:noFill/>
          </a:ln>
        </p:spPr>
        <p:txBody>
          <a:bodyPr anchor="ctr" anchorCtr="0" bIns="252000" lIns="252000" numCol="1" rIns="252000" spcFirstLastPara="1" tIns="252000" wrap="square">
            <a:noAutofit/>
          </a:bodyPr>
          <a:lstStyle/>
          <a:p>
            <a:pPr algn="ctr" indent="0" lvl="0" marL="0" marR="0" rtl="0">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You can find the weight of gases.</a:t>
            </a:r>
            <a:endParaRPr/>
          </a:p>
        </p:txBody>
      </p:sp>
      <p:sp>
        <p:nvSpPr>
          <p:cNvPr id="173" name="Google Shape;173;p20"/>
          <p:cNvSpPr txBox="1"/>
          <p:nvPr/>
        </p:nvSpPr>
        <p:spPr>
          <a:xfrm>
            <a:off x="746125" y="2687637"/>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chemeClr val="dk1"/>
              </a:buClr>
              <a:buSzPts val="4000"/>
              <a:buFont typeface="Londrina Solid"/>
              <a:buNone/>
            </a:pPr>
            <a:r>
              <a:rPr b="0" i="0" lang="en-US" sz="4000" u="none">
                <a:solidFill>
                  <a:schemeClr val="dk1"/>
                </a:solidFill>
                <a:latin typeface="Londrina Solid"/>
                <a:ea typeface="Londrina Solid"/>
                <a:cs typeface="Londrina Solid"/>
                <a:sym typeface="Londrina Solid"/>
              </a:rPr>
              <a:t>True.</a:t>
            </a:r>
            <a:endParaRPr/>
          </a:p>
        </p:txBody>
      </p:sp>
      <p:sp>
        <p:nvSpPr>
          <p:cNvPr id="174" name="Google Shape;174;p20"/>
          <p:cNvSpPr txBox="1"/>
          <p:nvPr/>
        </p:nvSpPr>
        <p:spPr>
          <a:xfrm>
            <a:off x="755650" y="4418012"/>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chemeClr val="dk1"/>
              </a:buClr>
              <a:buSzPts val="4000"/>
              <a:buFont typeface="Londrina Solid"/>
              <a:buNone/>
            </a:pPr>
            <a:r>
              <a:rPr b="0" i="0" lang="en-US" sz="4000" u="none">
                <a:solidFill>
                  <a:schemeClr val="dk1"/>
                </a:solidFill>
                <a:latin typeface="Londrina Solid"/>
                <a:ea typeface="Londrina Solid"/>
                <a:cs typeface="Londrina Solid"/>
                <a:sym typeface="Londrina Solid"/>
              </a:rPr>
              <a:t>True.</a:t>
            </a:r>
            <a:endParaRPr/>
          </a:p>
        </p:txBody>
      </p:sp>
      <p:sp>
        <p:nvSpPr>
          <p:cNvPr id="175" name="Google Shape;175;p20"/>
          <p:cNvSpPr txBox="1"/>
          <p:nvPr/>
        </p:nvSpPr>
        <p:spPr>
          <a:xfrm>
            <a:off x="3319462" y="4418012"/>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chemeClr val="dk1"/>
              </a:buClr>
              <a:buSzPts val="4000"/>
              <a:buFont typeface="Londrina Solid"/>
              <a:buNone/>
            </a:pPr>
            <a:r>
              <a:rPr b="0" i="0" lang="en-US" sz="4000" u="none">
                <a:solidFill>
                  <a:schemeClr val="dk1"/>
                </a:solidFill>
                <a:latin typeface="Londrina Solid"/>
                <a:ea typeface="Londrina Solid"/>
                <a:cs typeface="Londrina Solid"/>
                <a:sym typeface="Londrina Solid"/>
              </a:rPr>
              <a:t>False.</a:t>
            </a:r>
            <a:endParaRPr/>
          </a:p>
        </p:txBody>
      </p:sp>
      <p:sp>
        <p:nvSpPr>
          <p:cNvPr id="176" name="Google Shape;176;p20"/>
          <p:cNvSpPr txBox="1"/>
          <p:nvPr/>
        </p:nvSpPr>
        <p:spPr>
          <a:xfrm>
            <a:off x="3314700" y="2687637"/>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chemeClr val="dk1"/>
              </a:buClr>
              <a:buSzPts val="4000"/>
              <a:buFont typeface="Londrina Solid"/>
              <a:buNone/>
            </a:pPr>
            <a:r>
              <a:rPr b="0" i="0" lang="en-US" sz="4000" u="none">
                <a:solidFill>
                  <a:schemeClr val="dk1"/>
                </a:solidFill>
                <a:latin typeface="Londrina Solid"/>
                <a:ea typeface="Londrina Solid"/>
                <a:cs typeface="Londrina Solid"/>
                <a:sym typeface="Londrina Solid"/>
              </a:rPr>
              <a:t>False.</a:t>
            </a:r>
            <a:endParaRPr/>
          </a:p>
        </p:txBody>
      </p:sp>
      <p:sp>
        <p:nvSpPr>
          <p:cNvPr id="177" name="Google Shape;177;p20"/>
          <p:cNvSpPr txBox="1"/>
          <p:nvPr/>
        </p:nvSpPr>
        <p:spPr>
          <a:xfrm>
            <a:off x="5883275" y="2697162"/>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chemeClr val="dk1"/>
              </a:buClr>
              <a:buSzPts val="4000"/>
              <a:buFont typeface="Londrina Solid"/>
              <a:buNone/>
            </a:pPr>
            <a:r>
              <a:rPr b="0" i="0" lang="en-US" sz="4000" u="none">
                <a:solidFill>
                  <a:schemeClr val="dk1"/>
                </a:solidFill>
                <a:latin typeface="Londrina Solid"/>
                <a:ea typeface="Londrina Solid"/>
                <a:cs typeface="Londrina Solid"/>
                <a:sym typeface="Londrina Solid"/>
              </a:rPr>
              <a:t>True.</a:t>
            </a:r>
            <a:endParaRPr/>
          </a:p>
        </p:txBody>
      </p:sp>
      <p:sp>
        <p:nvSpPr>
          <p:cNvPr id="178" name="Google Shape;178;p20"/>
          <p:cNvSpPr txBox="1"/>
          <p:nvPr/>
        </p:nvSpPr>
        <p:spPr>
          <a:xfrm>
            <a:off x="5883275" y="4418012"/>
            <a:ext cx="2505075" cy="1674812"/>
          </a:xfrm>
          <a:prstGeom prst="rect">
            <a:avLst/>
          </a:prstGeom>
          <a:solidFill>
            <a:srgbClr val="A7E6DE"/>
          </a:solidFill>
          <a:ln>
            <a:noFill/>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chemeClr val="dk1"/>
              </a:buClr>
              <a:buSzPts val="4000"/>
              <a:buFont typeface="Londrina Solid"/>
              <a:buNone/>
            </a:pPr>
            <a:r>
              <a:rPr b="0" i="0" lang="en-US" sz="4000" u="none">
                <a:solidFill>
                  <a:schemeClr val="dk1"/>
                </a:solidFill>
                <a:latin typeface="Londrina Solid"/>
                <a:ea typeface="Londrina Solid"/>
                <a:cs typeface="Londrina Solid"/>
                <a:sym typeface="Londrina Solid"/>
              </a:rPr>
              <a:t>True.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3"/>
                                        </p:tgtEl>
                                        <p:attrNameLst>
                                          <p:attrName>style.visibility</p:attrName>
                                        </p:attrNameLst>
                                      </p:cBhvr>
                                      <p:to>
                                        <p:strVal val="visible"/>
                                      </p:to>
                                    </p:set>
                                    <p:animEffect filter="fade" transition="in">
                                      <p:cBhvr>
                                        <p:cTn dur="500"/>
                                        <p:tgtEl>
                                          <p:spTgt spid="17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6"/>
                                        </p:tgtEl>
                                        <p:attrNameLst>
                                          <p:attrName>style.visibility</p:attrName>
                                        </p:attrNameLst>
                                      </p:cBhvr>
                                      <p:to>
                                        <p:strVal val="visible"/>
                                      </p:to>
                                    </p:set>
                                    <p:animEffect filter="fade" transition="in">
                                      <p:cBhvr>
                                        <p:cTn dur="500"/>
                                        <p:tgtEl>
                                          <p:spTgt spid="1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7"/>
                                        </p:tgtEl>
                                        <p:attrNameLst>
                                          <p:attrName>style.visibility</p:attrName>
                                        </p:attrNameLst>
                                      </p:cBhvr>
                                      <p:to>
                                        <p:strVal val="visible"/>
                                      </p:to>
                                    </p:set>
                                    <p:animEffect filter="fade" transition="in">
                                      <p:cBhvr>
                                        <p:cTn dur="500"/>
                                        <p:tgtEl>
                                          <p:spTgt spid="1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4"/>
                                        </p:tgtEl>
                                        <p:attrNameLst>
                                          <p:attrName>style.visibility</p:attrName>
                                        </p:attrNameLst>
                                      </p:cBhvr>
                                      <p:to>
                                        <p:strVal val="visible"/>
                                      </p:to>
                                    </p:set>
                                    <p:animEffect filter="fade" transition="in">
                                      <p:cBhvr>
                                        <p:cTn dur="500"/>
                                        <p:tgtEl>
                                          <p:spTgt spid="17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5"/>
                                        </p:tgtEl>
                                        <p:attrNameLst>
                                          <p:attrName>style.visibility</p:attrName>
                                        </p:attrNameLst>
                                      </p:cBhvr>
                                      <p:to>
                                        <p:strVal val="visible"/>
                                      </p:to>
                                    </p:set>
                                    <p:animEffect filter="fade" transition="in">
                                      <p:cBhvr>
                                        <p:cTn dur="500"/>
                                        <p:tgtEl>
                                          <p:spTgt spid="17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8"/>
                                        </p:tgtEl>
                                        <p:attrNameLst>
                                          <p:attrName>style.visibility</p:attrName>
                                        </p:attrNameLst>
                                      </p:cBhvr>
                                      <p:to>
                                        <p:strVal val="visible"/>
                                      </p:to>
                                    </p:set>
                                    <p:animEffect filter="fade" transition="in">
                                      <p:cBhvr>
                                        <p:cTn dur="500"/>
                                        <p:tgtEl>
                                          <p:spTgt spid="1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theme>
</file>

<file path=ppt/theme/theme2.xml><?xml version="1.0" encoding="utf-8"?>
<a:theme xmlns:a="http://schemas.openxmlformats.org/drawingml/2006/main" xmlns:r="http://schemas.openxmlformats.org/officeDocument/2006/relationships"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theme>
</file>

<file path=ppt/theme/theme3.xml><?xml version="1.0" encoding="utf-8"?>
<a:theme xmlns:a="http://schemas.openxmlformats.org/drawingml/2006/main" xmlns:r="http://schemas.openxmlformats.org/officeDocument/2006/relationships" name="3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theme>
</file>