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56" r:id="rId3"/>
    <p:sldId id="282" r:id="rId4"/>
    <p:sldId id="261" r:id="rId5"/>
    <p:sldId id="283" r:id="rId6"/>
    <p:sldId id="257" r:id="rId7"/>
    <p:sldId id="284" r:id="rId8"/>
    <p:sldId id="258" r:id="rId9"/>
    <p:sldId id="285" r:id="rId10"/>
    <p:sldId id="259" r:id="rId11"/>
    <p:sldId id="286" r:id="rId12"/>
    <p:sldId id="260" r:id="rId13"/>
    <p:sldId id="287" r:id="rId14"/>
    <p:sldId id="262" r:id="rId15"/>
    <p:sldId id="288" r:id="rId16"/>
    <p:sldId id="263" r:id="rId17"/>
    <p:sldId id="289" r:id="rId18"/>
    <p:sldId id="264" r:id="rId19"/>
    <p:sldId id="290" r:id="rId20"/>
    <p:sldId id="265" r:id="rId21"/>
    <p:sldId id="291" r:id="rId22"/>
    <p:sldId id="266" r:id="rId23"/>
    <p:sldId id="292" r:id="rId24"/>
    <p:sldId id="267" r:id="rId25"/>
    <p:sldId id="293" r:id="rId26"/>
    <p:sldId id="268" r:id="rId27"/>
    <p:sldId id="294" r:id="rId28"/>
    <p:sldId id="269" r:id="rId29"/>
    <p:sldId id="295" r:id="rId30"/>
    <p:sldId id="270" r:id="rId31"/>
    <p:sldId id="296" r:id="rId32"/>
    <p:sldId id="271" r:id="rId33"/>
    <p:sldId id="297" r:id="rId34"/>
    <p:sldId id="272" r:id="rId35"/>
    <p:sldId id="298" r:id="rId36"/>
    <p:sldId id="273" r:id="rId37"/>
    <p:sldId id="299" r:id="rId38"/>
    <p:sldId id="274" r:id="rId39"/>
    <p:sldId id="300" r:id="rId40"/>
    <p:sldId id="275" r:id="rId41"/>
    <p:sldId id="301" r:id="rId42"/>
    <p:sldId id="276" r:id="rId43"/>
    <p:sldId id="302" r:id="rId44"/>
    <p:sldId id="278" r:id="rId45"/>
    <p:sldId id="303" r:id="rId46"/>
    <p:sldId id="279" r:id="rId47"/>
    <p:sldId id="304" r:id="rId48"/>
    <p:sldId id="280" r:id="rId49"/>
    <p:sldId id="305" r:id="rId50"/>
    <p:sldId id="277" r:id="rId51"/>
    <p:sldId id="306" r:id="rId52"/>
    <p:sldId id="309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08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87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42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0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101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50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41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7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53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04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0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87ED0-16C1-4EA5-ACDA-92F38E8ED49E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66EA3-DCFF-4ABE-A062-9F4618E9F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6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52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is the total number of days of the three summer months?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92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90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91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93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is the total number of days of the three summer months?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92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90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91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93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69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popular summer treat was once called an </a:t>
            </a:r>
            <a:r>
              <a:rPr lang="en-GB" sz="4400" dirty="0" err="1" smtClean="0"/>
              <a:t>Epsicle</a:t>
            </a:r>
            <a:r>
              <a:rPr lang="en-GB" sz="4400" dirty="0" smtClean="0"/>
              <a:t>? 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Frozen yoghurt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A slushy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Lemonade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Ice lolly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56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popular summer treat was once called an </a:t>
            </a:r>
            <a:r>
              <a:rPr lang="en-GB" sz="4400" dirty="0" err="1" smtClean="0"/>
              <a:t>Epsicle</a:t>
            </a:r>
            <a:r>
              <a:rPr lang="en-GB" sz="4400" dirty="0" smtClean="0"/>
              <a:t>? 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Frozen yoghurt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A slushy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Lemonade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Ice lolly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01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95340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of these is celebrated on the 10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of July in America?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Sugar Cookie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Stay Out of the Sun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Don’t Stand on a Bee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Tooth Fairy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69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95340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of these is celebrated on the 10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of July in America?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Sugar Cookie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Stay Out of the Sun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7200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Don’t Stand on a Bee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720080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Tooth Fairy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39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809195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The book “Beach Bugs” uses what poetic device in its name?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Alliteration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Rhyme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Onomatopoeia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Personification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809195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The book “Beach Bugs” uses what poetic device in its name?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Alliteration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Rhyme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Onomatopoeia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Personification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36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82851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Campers’ favourites, “</a:t>
            </a:r>
            <a:r>
              <a:rPr lang="en-GB" sz="4400" dirty="0" err="1" smtClean="0"/>
              <a:t>s’mores</a:t>
            </a:r>
            <a:r>
              <a:rPr lang="en-GB" sz="4400" dirty="0" smtClean="0"/>
              <a:t>” are made with biscuits and roasted …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Potatoes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Marshmallows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Pineapples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Bananas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4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82851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Campers’ favourites, “</a:t>
            </a:r>
            <a:r>
              <a:rPr lang="en-GB" sz="4400" dirty="0" err="1" smtClean="0"/>
              <a:t>s’mores</a:t>
            </a:r>
            <a:r>
              <a:rPr lang="en-GB" sz="4400" dirty="0" smtClean="0"/>
              <a:t>” are made with biscuits and roasted …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Potatoes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Marshmallows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Pineapples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Bananas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21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6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27029" y="2091749"/>
            <a:ext cx="61206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season comes after summer?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Holiday season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Winter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Autumn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Spring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18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6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27029" y="2091749"/>
            <a:ext cx="61206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season comes after summer?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Holiday season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Winter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Autumn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Spring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27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7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type of clothing should you wear to avoid bug bites?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Dark 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Light 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Multi-coloured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Bug Repellent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96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7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11660" y="1780029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type of clothing should you wear to avoid </a:t>
            </a:r>
            <a:r>
              <a:rPr lang="en-GB" sz="4400" dirty="0" smtClean="0"/>
              <a:t>insect</a:t>
            </a:r>
            <a:r>
              <a:rPr lang="en-GB" sz="4400" dirty="0" smtClean="0"/>
              <a:t> </a:t>
            </a:r>
            <a:r>
              <a:rPr lang="en-GB" sz="4400" dirty="0" smtClean="0"/>
              <a:t>bites?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Dark 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Light 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Multi-coloured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</a:t>
            </a:r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nsect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Repellent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7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8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Where did the first modern Summer Olympics take place in 1896?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Greece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USA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Germany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Spain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9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8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Where did the first modern Summer Olympics take place in 1896?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Greece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USA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Germany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Spain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4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9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type of noun is “sunflower”?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Plural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Compound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Proper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Beautiful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34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9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type of noun is “sunflower”?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Plural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Compound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Proper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Beautiful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8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10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How many teeth do mosquitoes have?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17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27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47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5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10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How many teeth do mosquitoes have?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17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27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47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6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Earth has 5 oceans. Which of these is not an ocean?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Pacific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Southern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Mediterranean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Indian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99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78002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Earth has 5 oceans. Which of these is not an ocean?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Pacific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Southern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Mediterranean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Indian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95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popular tourist attraction grows in the heat of the summer?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Big Ben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Statue of Liberty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Stonehenge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Eiffel Tower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780029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popular tourist attraction grows in the heat of the summer?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Big Ben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Statue of Liberty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Stonehenge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Eiffel Tower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60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484784"/>
            <a:ext cx="66967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Exposure to sunlight is one of the best ways for the human body to get which vitamin?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Vitamin 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Vitamin B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Vitamin C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Vitamin 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22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484784"/>
            <a:ext cx="66967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Exposure to sunlight is one of the best ways for the human body to get which vitamin?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Vitamin A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Vitamin B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Vitamin C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Vitamin D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3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628800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of these were originally designed as pie plates?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Bottle caps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Vinyl records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Frisbees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Frying pans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86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23628" y="1628800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of these were originally designed as pie plates?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Bottle caps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Vinyl records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Frisbees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Frying pans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29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7717" y="1628800"/>
            <a:ext cx="87885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“We’re all going on a summer holiday.</a:t>
            </a:r>
          </a:p>
          <a:p>
            <a:pPr algn="ctr"/>
            <a:r>
              <a:rPr lang="en-GB" sz="4400" dirty="0" smtClean="0"/>
              <a:t>No more… for a week or two.”</a:t>
            </a:r>
          </a:p>
          <a:p>
            <a:pPr algn="ctr"/>
            <a:r>
              <a:rPr lang="en-GB" sz="4400" dirty="0" smtClean="0"/>
              <a:t>(fill in the missing word)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Working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Studying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Learning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Early mornings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26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7717" y="1628800"/>
            <a:ext cx="87885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“We’re all going on a summer holiday.</a:t>
            </a:r>
          </a:p>
          <a:p>
            <a:pPr algn="ctr"/>
            <a:r>
              <a:rPr lang="en-GB" sz="4400" dirty="0" smtClean="0"/>
              <a:t>No more… for a week or two.”</a:t>
            </a:r>
          </a:p>
          <a:p>
            <a:pPr algn="ctr"/>
            <a:r>
              <a:rPr lang="en-GB" sz="4400" dirty="0" smtClean="0"/>
              <a:t>(fill in the missing word)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Working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Studying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Learning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Early mornings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1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16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Skin pollution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Sun protection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Sun production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Skin product family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1484784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Seen on all sunscreen bottles, what does the SPF stand for?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2880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16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Skin pollution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Sun protection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Sun production factor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Skin product family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1484784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Seen on all sunscreen bottles, what does the SPF stand for?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54119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17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1/12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3/4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1/3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1/4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198244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fraction of a year is summer?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81400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17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1/12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3/4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1/3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1/4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1982449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fraction of a year is summer?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2888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18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Come and buy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Coming by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Come by here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Calming bay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 smtClean="0"/>
              <a:t>Kumbaya</a:t>
            </a:r>
            <a:r>
              <a:rPr lang="en-GB" sz="4400" dirty="0" smtClean="0"/>
              <a:t> is a traditional campfire song, but what does “</a:t>
            </a:r>
            <a:r>
              <a:rPr lang="en-GB" sz="4400" dirty="0" err="1" smtClean="0"/>
              <a:t>kumbaya</a:t>
            </a:r>
            <a:r>
              <a:rPr lang="en-GB" sz="4400" dirty="0" smtClean="0"/>
              <a:t>” actually mean?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14217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18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Come and buy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Coming by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Come by here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Calming bay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 smtClean="0"/>
              <a:t>Kumbaya</a:t>
            </a:r>
            <a:r>
              <a:rPr lang="en-GB" sz="4400" dirty="0" smtClean="0"/>
              <a:t> is a traditional campfire song, but what does “</a:t>
            </a:r>
            <a:r>
              <a:rPr lang="en-GB" sz="4400" dirty="0" err="1" smtClean="0"/>
              <a:t>kumbaya</a:t>
            </a:r>
            <a:r>
              <a:rPr lang="en-GB" sz="4400" dirty="0" smtClean="0"/>
              <a:t>” actually mean?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72296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19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Shortest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Hottest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Longest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Sunniest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Summer solstice is the ______ day of the year.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0252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19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Shortest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Hottest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Longest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Sunniest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Summer solstice is the ______ day of the year.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1711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20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Labour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Columbus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Thanksgiving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Independence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On the 4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of July, people in America celebrate…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64752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20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Labour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Columbus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Thanksgiving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Independence Day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On the 4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of July, people in America celebrate…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72671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Egypt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France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Spain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Turkey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popular summer tourist destination does this flag belong to?</a:t>
            </a:r>
            <a:endParaRPr lang="en-GB" sz="4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773" y="3140968"/>
            <a:ext cx="1435038" cy="9566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23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21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9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Egypt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5" y="4437112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France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24036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Spain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24036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Turkey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3839" y="1786955"/>
            <a:ext cx="72912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popular summer tourist destination does this flag belong to?</a:t>
            </a:r>
            <a:endParaRPr lang="en-GB" sz="4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773" y="3140968"/>
            <a:ext cx="1435038" cy="9566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05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5 days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5 weeks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5 years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5 decades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Ants are rarely welcomed guests at a summer picnic. But do you know how long some can live for?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79889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22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5 days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5 weeks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5 years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5 decades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Ants are rarely welcomed guests at a summer picnic. But do you know how long some can live for?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01374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Baseball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Football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Basketball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Snowball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Every 4 years, the World Cup is held in the summer. What sport does it represent?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47688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23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Baseball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Football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Basketball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Snowball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Every 4 years, the World Cup is held in the summer. What sport does it represent?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3623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Mercury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Venus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Jupiter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Mars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780029"/>
            <a:ext cx="7920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planet is closest to the Sun?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37033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24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Mercury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Venus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Jupiter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Mars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780029"/>
            <a:ext cx="7920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Which planet is closest to the Sun?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15531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Hiding from predators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Hiding from heat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Feeding on tree fruits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To get a better view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Every summer in Morocco, </a:t>
            </a:r>
          </a:p>
          <a:p>
            <a:r>
              <a:rPr lang="en-GB" sz="4400" dirty="0"/>
              <a:t>t</a:t>
            </a:r>
            <a:r>
              <a:rPr lang="en-GB" sz="4400" dirty="0" smtClean="0"/>
              <a:t>hese goats climb trees.</a:t>
            </a:r>
          </a:p>
          <a:p>
            <a:r>
              <a:rPr lang="en-GB" sz="4400" dirty="0" smtClean="0"/>
              <a:t>What  is the reason for this behaviour?</a:t>
            </a:r>
            <a:endParaRPr lang="en-GB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368" y="902218"/>
            <a:ext cx="2009577" cy="317125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909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 25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6" y="24408"/>
            <a:ext cx="1783867" cy="175562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23838" y="4437112"/>
            <a:ext cx="3360129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 Hiding from predators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74734" y="4437112"/>
            <a:ext cx="3341681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B. Hiding from heat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23839" y="5445224"/>
            <a:ext cx="3360128" cy="5760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C. Feeding on tree fruits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74735" y="5445224"/>
            <a:ext cx="3341680" cy="576064"/>
          </a:xfrm>
          <a:prstGeom prst="roundRect">
            <a:avLst/>
          </a:prstGeom>
          <a:solidFill>
            <a:srgbClr val="FF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D. To get a better view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636345"/>
            <a:ext cx="79208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Every summer in Morocco, </a:t>
            </a:r>
          </a:p>
          <a:p>
            <a:r>
              <a:rPr lang="en-GB" sz="4400" dirty="0"/>
              <a:t>t</a:t>
            </a:r>
            <a:r>
              <a:rPr lang="en-GB" sz="4400" dirty="0" smtClean="0"/>
              <a:t>hese goats climb trees.</a:t>
            </a:r>
          </a:p>
          <a:p>
            <a:r>
              <a:rPr lang="en-GB" sz="4400" dirty="0" smtClean="0"/>
              <a:t>What  is the reason for this behaviour?</a:t>
            </a:r>
            <a:endParaRPr lang="en-GB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368" y="902218"/>
            <a:ext cx="2009577" cy="317125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480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11503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End of quiz</a:t>
            </a:r>
            <a:endParaRPr lang="en-GB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645333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Fun Summer Quiz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43252" y="866904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Did you know?</a:t>
            </a:r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916832"/>
            <a:ext cx="84969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When a mosquito bites, it does not use its teeth but a special tube called proboscis, that pierces the skin and sucks out blood.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Each sunflower with its yellow petals and fuzzy brown centres consists of thousands of tiny flowers.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27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of July is Take Your Plant For A Walk Day in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 year in Mercury is 88 days, yet a Mercury day is 176 Earth days.</a:t>
            </a:r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8516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1709</Words>
  <Application>Microsoft Office PowerPoint</Application>
  <PresentationFormat>On-screen Show (4:3)</PresentationFormat>
  <Paragraphs>365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mama</dc:creator>
  <cp:lastModifiedBy>Sarah Gerry</cp:lastModifiedBy>
  <cp:revision>70</cp:revision>
  <dcterms:created xsi:type="dcterms:W3CDTF">2017-05-03T21:00:00Z</dcterms:created>
  <dcterms:modified xsi:type="dcterms:W3CDTF">2021-07-20T13:51:16Z</dcterms:modified>
</cp:coreProperties>
</file>