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926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3242"/>
    <p:restoredTop sz="94695"/>
  </p:normalViewPr>
  <p:slideViewPr>
    <p:cSldViewPr snapToGrid="0" snapToObjects="1">
      <p:cViewPr varScale="1">
        <p:scale>
          <a:sx n="105" d="100"/>
          <a:sy n="105" d="100"/>
        </p:scale>
        <p:origin x="32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r>
            <a:rPr lang="en-GB" sz="1800" b="1" dirty="0">
              <a:latin typeface="Century Gothic" panose="020B0502020202020204" pitchFamily="34" charset="0"/>
            </a:rPr>
            <a:t>m</a:t>
          </a: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ma</a:t>
          </a:r>
          <a:endParaRPr lang="en-GB" sz="24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mar</a:t>
          </a:r>
          <a:endParaRPr lang="en-GB" sz="40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3615E4DE-4036-024C-A06F-AFC735AFE4D6}">
      <dgm:prSet custT="1"/>
      <dgm:spPr/>
      <dgm:t>
        <a:bodyPr/>
        <a:lstStyle/>
        <a:p>
          <a:r>
            <a:rPr lang="en-GB" sz="1800" b="1" dirty="0">
              <a:latin typeface="Century Gothic" panose="020B0502020202020204" pitchFamily="34" charset="0"/>
            </a:rPr>
            <a:t>mark</a:t>
          </a:r>
        </a:p>
      </dgm:t>
    </dgm:pt>
    <dgm:pt modelId="{8FE3AF88-AA12-C84E-BFC4-A39CAC63B91E}" type="parTrans" cxnId="{03625246-DF6A-8241-88A2-569E1EDC5D84}">
      <dgm:prSet/>
      <dgm:spPr/>
      <dgm:t>
        <a:bodyPr/>
        <a:lstStyle/>
        <a:p>
          <a:endParaRPr lang="en-GB"/>
        </a:p>
      </dgm:t>
    </dgm:pt>
    <dgm:pt modelId="{46B912E9-9AE8-2B45-8804-892EC1B8A3ED}" type="sibTrans" cxnId="{03625246-DF6A-8241-88A2-569E1EDC5D84}">
      <dgm:prSet/>
      <dgm:spPr/>
      <dgm:t>
        <a:bodyPr/>
        <a:lstStyle/>
        <a:p>
          <a:endParaRPr lang="en-GB"/>
        </a:p>
      </dgm:t>
    </dgm:pt>
    <dgm:pt modelId="{08B85E8A-0CEE-B441-9DF3-1DF321E31123}">
      <dgm:prSet custT="1"/>
      <dgm:spPr/>
      <dgm:t>
        <a:bodyPr/>
        <a:lstStyle/>
        <a:p>
          <a:r>
            <a:rPr lang="en-GB" sz="1800" b="1" dirty="0" err="1">
              <a:latin typeface="Century Gothic" panose="020B0502020202020204" pitchFamily="34" charset="0"/>
            </a:rPr>
            <a:t>marke</a:t>
          </a:r>
          <a:endParaRPr lang="en-GB" sz="2100" b="1" dirty="0">
            <a:latin typeface="Century Gothic" panose="020B0502020202020204" pitchFamily="34" charset="0"/>
          </a:endParaRPr>
        </a:p>
      </dgm:t>
    </dgm:pt>
    <dgm:pt modelId="{1C6BFD8E-C002-0C4C-B939-0B041B62E7DE}" type="parTrans" cxnId="{A873F408-E257-1D4E-ABA9-939D930F3F8C}">
      <dgm:prSet/>
      <dgm:spPr/>
      <dgm:t>
        <a:bodyPr/>
        <a:lstStyle/>
        <a:p>
          <a:endParaRPr lang="en-GB"/>
        </a:p>
      </dgm:t>
    </dgm:pt>
    <dgm:pt modelId="{DA28C2FB-A39D-C047-9BA6-3B9DD6ACADD5}" type="sibTrans" cxnId="{A873F408-E257-1D4E-ABA9-939D930F3F8C}">
      <dgm:prSet/>
      <dgm:spPr/>
      <dgm:t>
        <a:bodyPr/>
        <a:lstStyle/>
        <a:p>
          <a:endParaRPr lang="en-GB"/>
        </a:p>
      </dgm:t>
    </dgm:pt>
    <dgm:pt modelId="{8724F409-C047-5E4E-8CE4-B9E777E89CF9}">
      <dgm:prSet/>
      <dgm:spPr/>
      <dgm:t>
        <a:bodyPr/>
        <a:lstStyle/>
        <a:p>
          <a:r>
            <a:rPr lang="en-GB" b="1" dirty="0">
              <a:latin typeface="Century Gothic" panose="020B0502020202020204" pitchFamily="34" charset="0"/>
            </a:rPr>
            <a:t>market</a:t>
          </a:r>
          <a:endParaRPr lang="en-GB" dirty="0"/>
        </a:p>
      </dgm:t>
    </dgm:pt>
    <dgm:pt modelId="{A80C6589-39B2-B84F-A58D-E7E45D9CA6EA}" type="parTrans" cxnId="{BC4706E0-DE74-0C40-8611-F8CB60FD122F}">
      <dgm:prSet/>
      <dgm:spPr/>
      <dgm:t>
        <a:bodyPr/>
        <a:lstStyle/>
        <a:p>
          <a:endParaRPr lang="en-GB"/>
        </a:p>
      </dgm:t>
    </dgm:pt>
    <dgm:pt modelId="{37DC3DB5-E513-5147-8C32-08676066A136}" type="sibTrans" cxnId="{BC4706E0-DE74-0C40-8611-F8CB60FD122F}">
      <dgm:prSet/>
      <dgm:spPr/>
      <dgm:t>
        <a:bodyPr/>
        <a:lstStyle/>
        <a:p>
          <a:endParaRPr lang="en-GB"/>
        </a:p>
      </dgm:t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6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1" presStyleCnt="6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2" presStyleCnt="6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3BD141F1-3A26-5A40-8BE1-2025955908A0}" type="pres">
      <dgm:prSet presAssocID="{3615E4DE-4036-024C-A06F-AFC735AFE4D6}" presName="Name8" presStyleCnt="0"/>
      <dgm:spPr/>
    </dgm:pt>
    <dgm:pt modelId="{91873453-BD23-BE45-B0EE-A6EC4F39383D}" type="pres">
      <dgm:prSet presAssocID="{3615E4DE-4036-024C-A06F-AFC735AFE4D6}" presName="level" presStyleLbl="node1" presStyleIdx="3" presStyleCnt="6">
        <dgm:presLayoutVars>
          <dgm:chMax val="1"/>
          <dgm:bulletEnabled val="1"/>
        </dgm:presLayoutVars>
      </dgm:prSet>
      <dgm:spPr/>
    </dgm:pt>
    <dgm:pt modelId="{4E9CC1C8-A056-D348-9B3D-1AE8B5151E0E}" type="pres">
      <dgm:prSet presAssocID="{3615E4DE-4036-024C-A06F-AFC735AFE4D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8887832E-6513-2342-BF10-982E5015C6B4}" type="pres">
      <dgm:prSet presAssocID="{08B85E8A-0CEE-B441-9DF3-1DF321E31123}" presName="Name8" presStyleCnt="0"/>
      <dgm:spPr/>
    </dgm:pt>
    <dgm:pt modelId="{5958ABB0-824A-F84E-B134-A154671270BF}" type="pres">
      <dgm:prSet presAssocID="{08B85E8A-0CEE-B441-9DF3-1DF321E31123}" presName="level" presStyleLbl="node1" presStyleIdx="4" presStyleCnt="6">
        <dgm:presLayoutVars>
          <dgm:chMax val="1"/>
          <dgm:bulletEnabled val="1"/>
        </dgm:presLayoutVars>
      </dgm:prSet>
      <dgm:spPr/>
    </dgm:pt>
    <dgm:pt modelId="{E6A3C232-DA60-C34D-B531-5FFEB65F6151}" type="pres">
      <dgm:prSet presAssocID="{08B85E8A-0CEE-B441-9DF3-1DF321E31123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7DFE68D7-9F3C-D644-90D5-14B8A4E0E892}" type="pres">
      <dgm:prSet presAssocID="{8724F409-C047-5E4E-8CE4-B9E777E89CF9}" presName="Name8" presStyleCnt="0"/>
      <dgm:spPr/>
    </dgm:pt>
    <dgm:pt modelId="{E666B97B-8174-AC45-BA56-D4825AB79B85}" type="pres">
      <dgm:prSet presAssocID="{8724F409-C047-5E4E-8CE4-B9E777E89CF9}" presName="level" presStyleLbl="node1" presStyleIdx="5" presStyleCnt="6">
        <dgm:presLayoutVars>
          <dgm:chMax val="1"/>
          <dgm:bulletEnabled val="1"/>
        </dgm:presLayoutVars>
      </dgm:prSet>
      <dgm:spPr/>
    </dgm:pt>
    <dgm:pt modelId="{8B57D40A-A603-A549-A167-3DA33E9287D0}" type="pres">
      <dgm:prSet presAssocID="{8724F409-C047-5E4E-8CE4-B9E777E89CF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A873F408-E257-1D4E-ABA9-939D930F3F8C}" srcId="{AC90243A-5B0F-6048-8DC0-08EA08815F73}" destId="{08B85E8A-0CEE-B441-9DF3-1DF321E31123}" srcOrd="4" destOrd="0" parTransId="{1C6BFD8E-C002-0C4C-B939-0B041B62E7DE}" sibTransId="{DA28C2FB-A39D-C047-9BA6-3B9DD6ACADD5}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BD022036-46F7-EA4F-8F26-54023E0E5174}" srcId="{AC90243A-5B0F-6048-8DC0-08EA08815F73}" destId="{58A5F6E7-B3D2-8146-AD7C-C7645028E0C4}" srcOrd="2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7C61763B-891D-E641-B10C-7F0E496F2BF7}" type="presOf" srcId="{3615E4DE-4036-024C-A06F-AFC735AFE4D6}" destId="{4E9CC1C8-A056-D348-9B3D-1AE8B5151E0E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03625246-DF6A-8241-88A2-569E1EDC5D84}" srcId="{AC90243A-5B0F-6048-8DC0-08EA08815F73}" destId="{3615E4DE-4036-024C-A06F-AFC735AFE4D6}" srcOrd="3" destOrd="0" parTransId="{8FE3AF88-AA12-C84E-BFC4-A39CAC63B91E}" sibTransId="{46B912E9-9AE8-2B45-8804-892EC1B8A3ED}"/>
    <dgm:cxn modelId="{9B024948-F2EB-0E48-809A-A7B6268B6F86}" srcId="{AC90243A-5B0F-6048-8DC0-08EA08815F73}" destId="{6D56694D-EFA6-1D47-9743-1E67A2666DD7}" srcOrd="1" destOrd="0" parTransId="{83D20221-57F9-084F-8CF6-3951EC96CEC6}" sibTransId="{E6B7873E-181D-B542-9358-2817545FD229}"/>
    <dgm:cxn modelId="{9818E157-6DC5-1B44-BB39-587A0D7AC289}" type="presOf" srcId="{3615E4DE-4036-024C-A06F-AFC735AFE4D6}" destId="{91873453-BD23-BE45-B0EE-A6EC4F39383D}" srcOrd="0" destOrd="0" presId="urn:microsoft.com/office/officeart/2005/8/layout/pyramid1"/>
    <dgm:cxn modelId="{9B147CB5-E929-FB42-9668-C0354920B34B}" type="presOf" srcId="{08B85E8A-0CEE-B441-9DF3-1DF321E31123}" destId="{5958ABB0-824A-F84E-B134-A154671270BF}" srcOrd="0" destOrd="0" presId="urn:microsoft.com/office/officeart/2005/8/layout/pyramid1"/>
    <dgm:cxn modelId="{AD73D5D0-74AC-454E-B9C1-B556D87A2997}" type="presOf" srcId="{8724F409-C047-5E4E-8CE4-B9E777E89CF9}" destId="{E666B97B-8174-AC45-BA56-D4825AB79B85}" srcOrd="0" destOrd="0" presId="urn:microsoft.com/office/officeart/2005/8/layout/pyramid1"/>
    <dgm:cxn modelId="{486619D5-7E3E-0E44-9427-AAE228F0871D}" type="presOf" srcId="{08B85E8A-0CEE-B441-9DF3-1DF321E31123}" destId="{E6A3C232-DA60-C34D-B531-5FFEB65F6151}" srcOrd="1" destOrd="0" presId="urn:microsoft.com/office/officeart/2005/8/layout/pyramid1"/>
    <dgm:cxn modelId="{C26677D9-4B75-854C-ADD0-64723B086E1A}" type="presOf" srcId="{8724F409-C047-5E4E-8CE4-B9E777E89CF9}" destId="{8B57D40A-A603-A549-A167-3DA33E9287D0}" srcOrd="1" destOrd="0" presId="urn:microsoft.com/office/officeart/2005/8/layout/pyramid1"/>
    <dgm:cxn modelId="{BC4706E0-DE74-0C40-8611-F8CB60FD122F}" srcId="{AC90243A-5B0F-6048-8DC0-08EA08815F73}" destId="{8724F409-C047-5E4E-8CE4-B9E777E89CF9}" srcOrd="5" destOrd="0" parTransId="{A80C6589-39B2-B84F-A58D-E7E45D9CA6EA}" sibTransId="{37DC3DB5-E513-5147-8C32-08676066A136}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13CC1AC5-36DF-3F4B-90D1-B81A481AA43A}" type="presParOf" srcId="{DC4271CA-3038-944D-8153-DBE8ABC45EC4}" destId="{40B84FD4-FC74-3B47-B83C-B92D89545F0D}" srcOrd="1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2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093A9EED-583A-6C40-A099-5A53A9B13813}" type="presParOf" srcId="{DC4271CA-3038-944D-8153-DBE8ABC45EC4}" destId="{3BD141F1-3A26-5A40-8BE1-2025955908A0}" srcOrd="3" destOrd="0" presId="urn:microsoft.com/office/officeart/2005/8/layout/pyramid1"/>
    <dgm:cxn modelId="{B1DC84A8-4E50-5D4F-87EC-392AA5404180}" type="presParOf" srcId="{3BD141F1-3A26-5A40-8BE1-2025955908A0}" destId="{91873453-BD23-BE45-B0EE-A6EC4F39383D}" srcOrd="0" destOrd="0" presId="urn:microsoft.com/office/officeart/2005/8/layout/pyramid1"/>
    <dgm:cxn modelId="{13A26DAA-C4AB-2A4A-ADA4-1F5B002C125E}" type="presParOf" srcId="{3BD141F1-3A26-5A40-8BE1-2025955908A0}" destId="{4E9CC1C8-A056-D348-9B3D-1AE8B5151E0E}" srcOrd="1" destOrd="0" presId="urn:microsoft.com/office/officeart/2005/8/layout/pyramid1"/>
    <dgm:cxn modelId="{B2F9AC84-BF8C-964C-A68F-54481D14A43D}" type="presParOf" srcId="{DC4271CA-3038-944D-8153-DBE8ABC45EC4}" destId="{8887832E-6513-2342-BF10-982E5015C6B4}" srcOrd="4" destOrd="0" presId="urn:microsoft.com/office/officeart/2005/8/layout/pyramid1"/>
    <dgm:cxn modelId="{9469300B-06F9-1740-AFCC-2AFFD37847B4}" type="presParOf" srcId="{8887832E-6513-2342-BF10-982E5015C6B4}" destId="{5958ABB0-824A-F84E-B134-A154671270BF}" srcOrd="0" destOrd="0" presId="urn:microsoft.com/office/officeart/2005/8/layout/pyramid1"/>
    <dgm:cxn modelId="{4350C9DA-AD1C-F347-992C-31F186BE8405}" type="presParOf" srcId="{8887832E-6513-2342-BF10-982E5015C6B4}" destId="{E6A3C232-DA60-C34D-B531-5FFEB65F6151}" srcOrd="1" destOrd="0" presId="urn:microsoft.com/office/officeart/2005/8/layout/pyramid1"/>
    <dgm:cxn modelId="{C30B86A5-C873-3042-B51B-24C47DE1A489}" type="presParOf" srcId="{DC4271CA-3038-944D-8153-DBE8ABC45EC4}" destId="{7DFE68D7-9F3C-D644-90D5-14B8A4E0E892}" srcOrd="5" destOrd="0" presId="urn:microsoft.com/office/officeart/2005/8/layout/pyramid1"/>
    <dgm:cxn modelId="{7A9F31F0-79C5-C647-BC8E-C98CC7BB2F6E}" type="presParOf" srcId="{7DFE68D7-9F3C-D644-90D5-14B8A4E0E892}" destId="{E666B97B-8174-AC45-BA56-D4825AB79B85}" srcOrd="0" destOrd="0" presId="urn:microsoft.com/office/officeart/2005/8/layout/pyramid1"/>
    <dgm:cxn modelId="{7F937A69-787A-A04A-B206-EE5CD11C8248}" type="presParOf" srcId="{7DFE68D7-9F3C-D644-90D5-14B8A4E0E892}" destId="{8B57D40A-A603-A549-A167-3DA33E9287D0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C90243A-5B0F-6048-8DC0-08EA08815F73}" type="doc">
      <dgm:prSet loTypeId="urn:microsoft.com/office/officeart/2005/8/layout/pyramid1" loCatId="" qsTypeId="urn:microsoft.com/office/officeart/2005/8/quickstyle/simple3" qsCatId="simple" csTypeId="urn:microsoft.com/office/officeart/2005/8/colors/accent2_1" csCatId="accent2" phldr="1"/>
      <dgm:spPr/>
    </dgm:pt>
    <dgm:pt modelId="{4AB17329-EE00-0F44-AE16-860BCFC44C46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 tIns="43200" anchor="b"/>
        <a:lstStyle/>
        <a:p>
          <a:endParaRPr lang="en-GB" sz="3200" b="1" dirty="0">
            <a:latin typeface="Century Gothic" panose="020B0502020202020204" pitchFamily="34" charset="0"/>
          </a:endParaRPr>
        </a:p>
      </dgm:t>
    </dgm:pt>
    <dgm:pt modelId="{A718073D-6E51-1349-BB3F-AF165CCF5560}" type="parTrans" cxnId="{AF355DEA-DC91-DD4A-95F2-41E9C0C234C6}">
      <dgm:prSet/>
      <dgm:spPr/>
      <dgm:t>
        <a:bodyPr/>
        <a:lstStyle/>
        <a:p>
          <a:endParaRPr lang="en-GB"/>
        </a:p>
      </dgm:t>
    </dgm:pt>
    <dgm:pt modelId="{FBC67FD4-C948-6748-9DF0-988196E35F32}" type="sibTrans" cxnId="{AF355DEA-DC91-DD4A-95F2-41E9C0C234C6}">
      <dgm:prSet/>
      <dgm:spPr/>
      <dgm:t>
        <a:bodyPr/>
        <a:lstStyle/>
        <a:p>
          <a:endParaRPr lang="en-GB"/>
        </a:p>
      </dgm:t>
    </dgm:pt>
    <dgm:pt modelId="{6D56694D-EFA6-1D47-9743-1E67A2666DD7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3600" b="1" dirty="0">
            <a:latin typeface="Century Gothic" panose="020B0502020202020204" pitchFamily="34" charset="0"/>
          </a:endParaRPr>
        </a:p>
      </dgm:t>
    </dgm:pt>
    <dgm:pt modelId="{83D20221-57F9-084F-8CF6-3951EC96CEC6}" type="parTrans" cxnId="{9B024948-F2EB-0E48-809A-A7B6268B6F86}">
      <dgm:prSet/>
      <dgm:spPr/>
      <dgm:t>
        <a:bodyPr/>
        <a:lstStyle/>
        <a:p>
          <a:endParaRPr lang="en-GB"/>
        </a:p>
      </dgm:t>
    </dgm:pt>
    <dgm:pt modelId="{E6B7873E-181D-B542-9358-2817545FD229}" type="sibTrans" cxnId="{9B024948-F2EB-0E48-809A-A7B6268B6F86}">
      <dgm:prSet/>
      <dgm:spPr/>
      <dgm:t>
        <a:bodyPr/>
        <a:lstStyle/>
        <a:p>
          <a:endParaRPr lang="en-GB"/>
        </a:p>
      </dgm:t>
    </dgm:pt>
    <dgm:pt modelId="{58A5F6E7-B3D2-8146-AD7C-C7645028E0C4}">
      <dgm:prSet phldrT="[Text]" custT="1"/>
      <dgm:spPr>
        <a:solidFill>
          <a:schemeClr val="bg1"/>
        </a:solidFill>
        <a:ln w="25400">
          <a:solidFill>
            <a:schemeClr val="bg1">
              <a:lumMod val="75000"/>
            </a:schemeClr>
          </a:solidFill>
        </a:ln>
      </dgm:spPr>
      <dgm:t>
        <a:bodyPr/>
        <a:lstStyle/>
        <a:p>
          <a:endParaRPr lang="en-GB" sz="4500" b="1" dirty="0">
            <a:latin typeface="Century Gothic" panose="020B0502020202020204" pitchFamily="34" charset="0"/>
          </a:endParaRPr>
        </a:p>
      </dgm:t>
    </dgm:pt>
    <dgm:pt modelId="{99EBBA0C-97D0-7A4C-8D40-8E77CAEB2EB7}" type="parTrans" cxnId="{BD022036-46F7-EA4F-8F26-54023E0E5174}">
      <dgm:prSet/>
      <dgm:spPr/>
      <dgm:t>
        <a:bodyPr/>
        <a:lstStyle/>
        <a:p>
          <a:endParaRPr lang="en-GB"/>
        </a:p>
      </dgm:t>
    </dgm:pt>
    <dgm:pt modelId="{9647A14A-D0EA-C549-B26C-89681AD95D25}" type="sibTrans" cxnId="{BD022036-46F7-EA4F-8F26-54023E0E5174}">
      <dgm:prSet/>
      <dgm:spPr/>
      <dgm:t>
        <a:bodyPr/>
        <a:lstStyle/>
        <a:p>
          <a:endParaRPr lang="en-GB"/>
        </a:p>
      </dgm:t>
    </dgm:pt>
    <dgm:pt modelId="{DD39556F-DF26-524F-B6C5-5ADFCD6A9BC8}">
      <dgm:prSet/>
      <dgm:spPr/>
      <dgm:t>
        <a:bodyPr/>
        <a:lstStyle/>
        <a:p>
          <a:endParaRPr lang="en-GB"/>
        </a:p>
      </dgm:t>
    </dgm:pt>
    <dgm:pt modelId="{4AC0E4C6-FBDF-FF43-9EE7-D43A24453802}" type="parTrans" cxnId="{81A91D53-CCBC-A440-A877-3C37406C2995}">
      <dgm:prSet/>
      <dgm:spPr/>
      <dgm:t>
        <a:bodyPr/>
        <a:lstStyle/>
        <a:p>
          <a:endParaRPr lang="en-GB"/>
        </a:p>
      </dgm:t>
    </dgm:pt>
    <dgm:pt modelId="{B235840A-5F47-C74E-9EF9-8E180F44F592}" type="sibTrans" cxnId="{81A91D53-CCBC-A440-A877-3C37406C2995}">
      <dgm:prSet/>
      <dgm:spPr/>
      <dgm:t>
        <a:bodyPr/>
        <a:lstStyle/>
        <a:p>
          <a:endParaRPr lang="en-GB"/>
        </a:p>
      </dgm:t>
    </dgm:pt>
    <dgm:pt modelId="{D1BD5B3B-F05B-394F-BC75-8EF387F8402F}">
      <dgm:prSet/>
      <dgm:spPr/>
      <dgm:t>
        <a:bodyPr/>
        <a:lstStyle/>
        <a:p>
          <a:endParaRPr lang="en-GB"/>
        </a:p>
      </dgm:t>
    </dgm:pt>
    <dgm:pt modelId="{46D61948-9289-034F-A8E8-24E82F7F8AB0}" type="parTrans" cxnId="{C0F83349-2DEB-0545-83E6-0946C99615E5}">
      <dgm:prSet/>
      <dgm:spPr/>
    </dgm:pt>
    <dgm:pt modelId="{3609E9D4-4CC7-C94D-8E80-3294E9921475}" type="sibTrans" cxnId="{C0F83349-2DEB-0545-83E6-0946C99615E5}">
      <dgm:prSet/>
      <dgm:spPr/>
    </dgm:pt>
    <dgm:pt modelId="{A9D1559B-C82D-344C-A3A3-116D9C4BC885}">
      <dgm:prSet/>
      <dgm:spPr/>
      <dgm:t>
        <a:bodyPr/>
        <a:lstStyle/>
        <a:p>
          <a:endParaRPr lang="en-GB"/>
        </a:p>
      </dgm:t>
    </dgm:pt>
    <dgm:pt modelId="{3A16622C-9248-7A41-94F3-1E6C0881823D}" type="parTrans" cxnId="{363B9D32-C757-0C44-A299-17D3EA1999AB}">
      <dgm:prSet/>
      <dgm:spPr/>
    </dgm:pt>
    <dgm:pt modelId="{8EED11DC-2F6F-1B46-A7DA-0ED15891EEE2}" type="sibTrans" cxnId="{363B9D32-C757-0C44-A299-17D3EA1999AB}">
      <dgm:prSet/>
      <dgm:spPr/>
    </dgm:pt>
    <dgm:pt modelId="{DC4271CA-3038-944D-8153-DBE8ABC45EC4}" type="pres">
      <dgm:prSet presAssocID="{AC90243A-5B0F-6048-8DC0-08EA08815F73}" presName="Name0" presStyleCnt="0">
        <dgm:presLayoutVars>
          <dgm:dir/>
          <dgm:animLvl val="lvl"/>
          <dgm:resizeHandles val="exact"/>
        </dgm:presLayoutVars>
      </dgm:prSet>
      <dgm:spPr/>
    </dgm:pt>
    <dgm:pt modelId="{BA91CE70-0EF3-D846-8C53-6E433837754B}" type="pres">
      <dgm:prSet presAssocID="{4AB17329-EE00-0F44-AE16-860BCFC44C46}" presName="Name8" presStyleCnt="0"/>
      <dgm:spPr/>
    </dgm:pt>
    <dgm:pt modelId="{0FE86D5A-DC2B-8649-B641-9D2BA83E6AC7}" type="pres">
      <dgm:prSet presAssocID="{4AB17329-EE00-0F44-AE16-860BCFC44C46}" presName="level" presStyleLbl="node1" presStyleIdx="0" presStyleCnt="6" custLinFactNeighborY="-1090">
        <dgm:presLayoutVars>
          <dgm:chMax val="1"/>
          <dgm:bulletEnabled val="1"/>
        </dgm:presLayoutVars>
      </dgm:prSet>
      <dgm:spPr/>
    </dgm:pt>
    <dgm:pt modelId="{9F1FBE13-8CB0-8A42-A0C0-A30212615B22}" type="pres">
      <dgm:prSet presAssocID="{4AB17329-EE00-0F44-AE16-860BCFC44C46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0F457553-3623-8F41-866C-B9BB7AA2731D}" type="pres">
      <dgm:prSet presAssocID="{D1BD5B3B-F05B-394F-BC75-8EF387F8402F}" presName="Name8" presStyleCnt="0"/>
      <dgm:spPr/>
    </dgm:pt>
    <dgm:pt modelId="{D5032D59-F03A-E149-B51C-B6F0E08AE067}" type="pres">
      <dgm:prSet presAssocID="{D1BD5B3B-F05B-394F-BC75-8EF387F8402F}" presName="level" presStyleLbl="node1" presStyleIdx="1" presStyleCnt="6">
        <dgm:presLayoutVars>
          <dgm:chMax val="1"/>
          <dgm:bulletEnabled val="1"/>
        </dgm:presLayoutVars>
      </dgm:prSet>
      <dgm:spPr/>
    </dgm:pt>
    <dgm:pt modelId="{ECC529C6-A1EC-D140-880A-6ADA6ED6F2AD}" type="pres">
      <dgm:prSet presAssocID="{D1BD5B3B-F05B-394F-BC75-8EF387F8402F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DAAAF8AB-9997-0E48-916B-D376641573D2}" type="pres">
      <dgm:prSet presAssocID="{A9D1559B-C82D-344C-A3A3-116D9C4BC885}" presName="Name8" presStyleCnt="0"/>
      <dgm:spPr/>
    </dgm:pt>
    <dgm:pt modelId="{9633A4D6-F44B-5246-8DCD-E1BD2DA883C4}" type="pres">
      <dgm:prSet presAssocID="{A9D1559B-C82D-344C-A3A3-116D9C4BC885}" presName="level" presStyleLbl="node1" presStyleIdx="2" presStyleCnt="6">
        <dgm:presLayoutVars>
          <dgm:chMax val="1"/>
          <dgm:bulletEnabled val="1"/>
        </dgm:presLayoutVars>
      </dgm:prSet>
      <dgm:spPr/>
    </dgm:pt>
    <dgm:pt modelId="{9A345838-978A-0B42-9585-7B0BCBFD2DC4}" type="pres">
      <dgm:prSet presAssocID="{A9D1559B-C82D-344C-A3A3-116D9C4BC88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40B84FD4-FC74-3B47-B83C-B92D89545F0D}" type="pres">
      <dgm:prSet presAssocID="{6D56694D-EFA6-1D47-9743-1E67A2666DD7}" presName="Name8" presStyleCnt="0"/>
      <dgm:spPr/>
    </dgm:pt>
    <dgm:pt modelId="{A0C61C87-932B-BA4C-9074-1F72F5D15515}" type="pres">
      <dgm:prSet presAssocID="{6D56694D-EFA6-1D47-9743-1E67A2666DD7}" presName="level" presStyleLbl="node1" presStyleIdx="3" presStyleCnt="6">
        <dgm:presLayoutVars>
          <dgm:chMax val="1"/>
          <dgm:bulletEnabled val="1"/>
        </dgm:presLayoutVars>
      </dgm:prSet>
      <dgm:spPr/>
    </dgm:pt>
    <dgm:pt modelId="{43C4F9FD-0804-8C4D-9D64-4FD40F29341E}" type="pres">
      <dgm:prSet presAssocID="{6D56694D-EFA6-1D47-9743-1E67A2666DD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3DE4A72-F195-664F-8A27-2126BD717D22}" type="pres">
      <dgm:prSet presAssocID="{58A5F6E7-B3D2-8146-AD7C-C7645028E0C4}" presName="Name8" presStyleCnt="0"/>
      <dgm:spPr/>
    </dgm:pt>
    <dgm:pt modelId="{9EB0B632-0E1E-5441-B68A-96FDA9044256}" type="pres">
      <dgm:prSet presAssocID="{58A5F6E7-B3D2-8146-AD7C-C7645028E0C4}" presName="level" presStyleLbl="node1" presStyleIdx="4" presStyleCnt="6">
        <dgm:presLayoutVars>
          <dgm:chMax val="1"/>
          <dgm:bulletEnabled val="1"/>
        </dgm:presLayoutVars>
      </dgm:prSet>
      <dgm:spPr/>
    </dgm:pt>
    <dgm:pt modelId="{45AFD615-2FF3-3047-8BAC-ADE76E246004}" type="pres">
      <dgm:prSet presAssocID="{58A5F6E7-B3D2-8146-AD7C-C7645028E0C4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8A5B143-4F7C-E64C-A8D0-6413E3FFFA3E}" type="pres">
      <dgm:prSet presAssocID="{DD39556F-DF26-524F-B6C5-5ADFCD6A9BC8}" presName="Name8" presStyleCnt="0"/>
      <dgm:spPr/>
    </dgm:pt>
    <dgm:pt modelId="{97458A76-7E02-E749-A5E7-199DBF8FA316}" type="pres">
      <dgm:prSet presAssocID="{DD39556F-DF26-524F-B6C5-5ADFCD6A9BC8}" presName="level" presStyleLbl="node1" presStyleIdx="5" presStyleCnt="6">
        <dgm:presLayoutVars>
          <dgm:chMax val="1"/>
          <dgm:bulletEnabled val="1"/>
        </dgm:presLayoutVars>
      </dgm:prSet>
      <dgm:spPr/>
    </dgm:pt>
    <dgm:pt modelId="{5F377013-EA8D-3842-B3F5-A36DDD746F77}" type="pres">
      <dgm:prSet presAssocID="{DD39556F-DF26-524F-B6C5-5ADFCD6A9BC8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A4804E01-6D35-CC45-9C4E-3854254BCB61}" type="presOf" srcId="{6D56694D-EFA6-1D47-9743-1E67A2666DD7}" destId="{A0C61C87-932B-BA4C-9074-1F72F5D15515}" srcOrd="0" destOrd="0" presId="urn:microsoft.com/office/officeart/2005/8/layout/pyramid1"/>
    <dgm:cxn modelId="{2E8E1303-14AC-5047-A362-CD2E8D4ED081}" type="presOf" srcId="{DD39556F-DF26-524F-B6C5-5ADFCD6A9BC8}" destId="{5F377013-EA8D-3842-B3F5-A36DDD746F77}" srcOrd="1" destOrd="0" presId="urn:microsoft.com/office/officeart/2005/8/layout/pyramid1"/>
    <dgm:cxn modelId="{290D4607-FB92-644F-86DF-6C005475724A}" type="presOf" srcId="{D1BD5B3B-F05B-394F-BC75-8EF387F8402F}" destId="{D5032D59-F03A-E149-B51C-B6F0E08AE067}" srcOrd="0" destOrd="0" presId="urn:microsoft.com/office/officeart/2005/8/layout/pyramid1"/>
    <dgm:cxn modelId="{969BD30D-EAAC-7149-B6AF-73A5A388B0CE}" type="presOf" srcId="{DD39556F-DF26-524F-B6C5-5ADFCD6A9BC8}" destId="{97458A76-7E02-E749-A5E7-199DBF8FA316}" srcOrd="0" destOrd="0" presId="urn:microsoft.com/office/officeart/2005/8/layout/pyramid1"/>
    <dgm:cxn modelId="{A6CA1019-C6B6-BC4B-9818-AAFBA7DE8A71}" type="presOf" srcId="{AC90243A-5B0F-6048-8DC0-08EA08815F73}" destId="{DC4271CA-3038-944D-8153-DBE8ABC45EC4}" srcOrd="0" destOrd="0" presId="urn:microsoft.com/office/officeart/2005/8/layout/pyramid1"/>
    <dgm:cxn modelId="{363B9D32-C757-0C44-A299-17D3EA1999AB}" srcId="{AC90243A-5B0F-6048-8DC0-08EA08815F73}" destId="{A9D1559B-C82D-344C-A3A3-116D9C4BC885}" srcOrd="2" destOrd="0" parTransId="{3A16622C-9248-7A41-94F3-1E6C0881823D}" sibTransId="{8EED11DC-2F6F-1B46-A7DA-0ED15891EEE2}"/>
    <dgm:cxn modelId="{BD022036-46F7-EA4F-8F26-54023E0E5174}" srcId="{AC90243A-5B0F-6048-8DC0-08EA08815F73}" destId="{58A5F6E7-B3D2-8146-AD7C-C7645028E0C4}" srcOrd="4" destOrd="0" parTransId="{99EBBA0C-97D0-7A4C-8D40-8E77CAEB2EB7}" sibTransId="{9647A14A-D0EA-C549-B26C-89681AD95D25}"/>
    <dgm:cxn modelId="{FEAE5136-CD03-134F-AD39-FAD75A73FD40}" type="presOf" srcId="{4AB17329-EE00-0F44-AE16-860BCFC44C46}" destId="{9F1FBE13-8CB0-8A42-A0C0-A30212615B22}" srcOrd="1" destOrd="0" presId="urn:microsoft.com/office/officeart/2005/8/layout/pyramid1"/>
    <dgm:cxn modelId="{2620793C-51F6-D145-82B4-A5FDBE189186}" type="presOf" srcId="{D1BD5B3B-F05B-394F-BC75-8EF387F8402F}" destId="{ECC529C6-A1EC-D140-880A-6ADA6ED6F2AD}" srcOrd="1" destOrd="0" presId="urn:microsoft.com/office/officeart/2005/8/layout/pyramid1"/>
    <dgm:cxn modelId="{0FAEC440-2C69-C643-BE1C-37385A18E2B3}" type="presOf" srcId="{58A5F6E7-B3D2-8146-AD7C-C7645028E0C4}" destId="{9EB0B632-0E1E-5441-B68A-96FDA9044256}" srcOrd="0" destOrd="0" presId="urn:microsoft.com/office/officeart/2005/8/layout/pyramid1"/>
    <dgm:cxn modelId="{404FF545-0933-E04F-A1BE-2E5C7DA0A710}" type="presOf" srcId="{6D56694D-EFA6-1D47-9743-1E67A2666DD7}" destId="{43C4F9FD-0804-8C4D-9D64-4FD40F29341E}" srcOrd="1" destOrd="0" presId="urn:microsoft.com/office/officeart/2005/8/layout/pyramid1"/>
    <dgm:cxn modelId="{9B024948-F2EB-0E48-809A-A7B6268B6F86}" srcId="{AC90243A-5B0F-6048-8DC0-08EA08815F73}" destId="{6D56694D-EFA6-1D47-9743-1E67A2666DD7}" srcOrd="3" destOrd="0" parTransId="{83D20221-57F9-084F-8CF6-3951EC96CEC6}" sibTransId="{E6B7873E-181D-B542-9358-2817545FD229}"/>
    <dgm:cxn modelId="{C0F83349-2DEB-0545-83E6-0946C99615E5}" srcId="{AC90243A-5B0F-6048-8DC0-08EA08815F73}" destId="{D1BD5B3B-F05B-394F-BC75-8EF387F8402F}" srcOrd="1" destOrd="0" parTransId="{46D61948-9289-034F-A8E8-24E82F7F8AB0}" sibTransId="{3609E9D4-4CC7-C94D-8E80-3294E9921475}"/>
    <dgm:cxn modelId="{81A91D53-CCBC-A440-A877-3C37406C2995}" srcId="{AC90243A-5B0F-6048-8DC0-08EA08815F73}" destId="{DD39556F-DF26-524F-B6C5-5ADFCD6A9BC8}" srcOrd="5" destOrd="0" parTransId="{4AC0E4C6-FBDF-FF43-9EE7-D43A24453802}" sibTransId="{B235840A-5F47-C74E-9EF9-8E180F44F592}"/>
    <dgm:cxn modelId="{A63DD777-0678-0941-86A2-80D2A3DA5125}" type="presOf" srcId="{A9D1559B-C82D-344C-A3A3-116D9C4BC885}" destId="{9A345838-978A-0B42-9585-7B0BCBFD2DC4}" srcOrd="1" destOrd="0" presId="urn:microsoft.com/office/officeart/2005/8/layout/pyramid1"/>
    <dgm:cxn modelId="{8738E378-44DC-CA4C-8A98-0C04DC005A7D}" type="presOf" srcId="{A9D1559B-C82D-344C-A3A3-116D9C4BC885}" destId="{9633A4D6-F44B-5246-8DCD-E1BD2DA883C4}" srcOrd="0" destOrd="0" presId="urn:microsoft.com/office/officeart/2005/8/layout/pyramid1"/>
    <dgm:cxn modelId="{AF355DEA-DC91-DD4A-95F2-41E9C0C234C6}" srcId="{AC90243A-5B0F-6048-8DC0-08EA08815F73}" destId="{4AB17329-EE00-0F44-AE16-860BCFC44C46}" srcOrd="0" destOrd="0" parTransId="{A718073D-6E51-1349-BB3F-AF165CCF5560}" sibTransId="{FBC67FD4-C948-6748-9DF0-988196E35F32}"/>
    <dgm:cxn modelId="{A0CE11EE-1002-684B-B073-82BA484EDD9A}" type="presOf" srcId="{4AB17329-EE00-0F44-AE16-860BCFC44C46}" destId="{0FE86D5A-DC2B-8649-B641-9D2BA83E6AC7}" srcOrd="0" destOrd="0" presId="urn:microsoft.com/office/officeart/2005/8/layout/pyramid1"/>
    <dgm:cxn modelId="{5D9D6FFD-C220-DF48-9E55-704DF4E0C8F6}" type="presOf" srcId="{58A5F6E7-B3D2-8146-AD7C-C7645028E0C4}" destId="{45AFD615-2FF3-3047-8BAC-ADE76E246004}" srcOrd="1" destOrd="0" presId="urn:microsoft.com/office/officeart/2005/8/layout/pyramid1"/>
    <dgm:cxn modelId="{B7824488-9263-0447-B7B0-98C1600CBBD9}" type="presParOf" srcId="{DC4271CA-3038-944D-8153-DBE8ABC45EC4}" destId="{BA91CE70-0EF3-D846-8C53-6E433837754B}" srcOrd="0" destOrd="0" presId="urn:microsoft.com/office/officeart/2005/8/layout/pyramid1"/>
    <dgm:cxn modelId="{C9C94DC6-B754-E74A-B014-43544412A7DA}" type="presParOf" srcId="{BA91CE70-0EF3-D846-8C53-6E433837754B}" destId="{0FE86D5A-DC2B-8649-B641-9D2BA83E6AC7}" srcOrd="0" destOrd="0" presId="urn:microsoft.com/office/officeart/2005/8/layout/pyramid1"/>
    <dgm:cxn modelId="{D047145E-8A65-DA44-871C-A429D79DDF01}" type="presParOf" srcId="{BA91CE70-0EF3-D846-8C53-6E433837754B}" destId="{9F1FBE13-8CB0-8A42-A0C0-A30212615B22}" srcOrd="1" destOrd="0" presId="urn:microsoft.com/office/officeart/2005/8/layout/pyramid1"/>
    <dgm:cxn modelId="{08B5EDE5-E938-4E4D-BF9D-FA58151AEA70}" type="presParOf" srcId="{DC4271CA-3038-944D-8153-DBE8ABC45EC4}" destId="{0F457553-3623-8F41-866C-B9BB7AA2731D}" srcOrd="1" destOrd="0" presId="urn:microsoft.com/office/officeart/2005/8/layout/pyramid1"/>
    <dgm:cxn modelId="{53B1ACBF-5E9B-A546-BB88-B2FFC24A3208}" type="presParOf" srcId="{0F457553-3623-8F41-866C-B9BB7AA2731D}" destId="{D5032D59-F03A-E149-B51C-B6F0E08AE067}" srcOrd="0" destOrd="0" presId="urn:microsoft.com/office/officeart/2005/8/layout/pyramid1"/>
    <dgm:cxn modelId="{7A461EAA-FA93-FE41-B535-3CEBD141C624}" type="presParOf" srcId="{0F457553-3623-8F41-866C-B9BB7AA2731D}" destId="{ECC529C6-A1EC-D140-880A-6ADA6ED6F2AD}" srcOrd="1" destOrd="0" presId="urn:microsoft.com/office/officeart/2005/8/layout/pyramid1"/>
    <dgm:cxn modelId="{B0C9D9FA-4936-2D49-AB96-ABB76DD2AB2B}" type="presParOf" srcId="{DC4271CA-3038-944D-8153-DBE8ABC45EC4}" destId="{DAAAF8AB-9997-0E48-916B-D376641573D2}" srcOrd="2" destOrd="0" presId="urn:microsoft.com/office/officeart/2005/8/layout/pyramid1"/>
    <dgm:cxn modelId="{4EBF91CA-1243-E14A-9393-AAEDCA9DA75B}" type="presParOf" srcId="{DAAAF8AB-9997-0E48-916B-D376641573D2}" destId="{9633A4D6-F44B-5246-8DCD-E1BD2DA883C4}" srcOrd="0" destOrd="0" presId="urn:microsoft.com/office/officeart/2005/8/layout/pyramid1"/>
    <dgm:cxn modelId="{46A89B38-F4C3-DE43-8FAD-099527648785}" type="presParOf" srcId="{DAAAF8AB-9997-0E48-916B-D376641573D2}" destId="{9A345838-978A-0B42-9585-7B0BCBFD2DC4}" srcOrd="1" destOrd="0" presId="urn:microsoft.com/office/officeart/2005/8/layout/pyramid1"/>
    <dgm:cxn modelId="{13CC1AC5-36DF-3F4B-90D1-B81A481AA43A}" type="presParOf" srcId="{DC4271CA-3038-944D-8153-DBE8ABC45EC4}" destId="{40B84FD4-FC74-3B47-B83C-B92D89545F0D}" srcOrd="3" destOrd="0" presId="urn:microsoft.com/office/officeart/2005/8/layout/pyramid1"/>
    <dgm:cxn modelId="{5BCA618B-10C1-264F-95F0-FC06F0FEF5A4}" type="presParOf" srcId="{40B84FD4-FC74-3B47-B83C-B92D89545F0D}" destId="{A0C61C87-932B-BA4C-9074-1F72F5D15515}" srcOrd="0" destOrd="0" presId="urn:microsoft.com/office/officeart/2005/8/layout/pyramid1"/>
    <dgm:cxn modelId="{5AE89D08-79ED-8942-8904-1D98A0ABBA59}" type="presParOf" srcId="{40B84FD4-FC74-3B47-B83C-B92D89545F0D}" destId="{43C4F9FD-0804-8C4D-9D64-4FD40F29341E}" srcOrd="1" destOrd="0" presId="urn:microsoft.com/office/officeart/2005/8/layout/pyramid1"/>
    <dgm:cxn modelId="{2A2245EB-D3DC-0545-B8BD-CC84209A046A}" type="presParOf" srcId="{DC4271CA-3038-944D-8153-DBE8ABC45EC4}" destId="{B3DE4A72-F195-664F-8A27-2126BD717D22}" srcOrd="4" destOrd="0" presId="urn:microsoft.com/office/officeart/2005/8/layout/pyramid1"/>
    <dgm:cxn modelId="{1B103DD2-A43C-374B-8A94-3E0958DC9BE1}" type="presParOf" srcId="{B3DE4A72-F195-664F-8A27-2126BD717D22}" destId="{9EB0B632-0E1E-5441-B68A-96FDA9044256}" srcOrd="0" destOrd="0" presId="urn:microsoft.com/office/officeart/2005/8/layout/pyramid1"/>
    <dgm:cxn modelId="{A013B4B9-A91D-1C4E-845F-F9A60393F268}" type="presParOf" srcId="{B3DE4A72-F195-664F-8A27-2126BD717D22}" destId="{45AFD615-2FF3-3047-8BAC-ADE76E246004}" srcOrd="1" destOrd="0" presId="urn:microsoft.com/office/officeart/2005/8/layout/pyramid1"/>
    <dgm:cxn modelId="{C4A2C925-B565-D64D-A2B5-7D9CBE98A118}" type="presParOf" srcId="{DC4271CA-3038-944D-8153-DBE8ABC45EC4}" destId="{58A5B143-4F7C-E64C-A8D0-6413E3FFFA3E}" srcOrd="5" destOrd="0" presId="urn:microsoft.com/office/officeart/2005/8/layout/pyramid1"/>
    <dgm:cxn modelId="{F62DA7B5-570D-A946-BF39-CEBAF5DA4D5B}" type="presParOf" srcId="{58A5B143-4F7C-E64C-A8D0-6413E3FFFA3E}" destId="{97458A76-7E02-E749-A5E7-199DBF8FA316}" srcOrd="0" destOrd="0" presId="urn:microsoft.com/office/officeart/2005/8/layout/pyramid1"/>
    <dgm:cxn modelId="{E8DEE5EB-F9BA-9247-ACEC-1FBD40D0AA7C}" type="presParOf" srcId="{58A5B143-4F7C-E64C-A8D0-6413E3FFFA3E}" destId="{5F377013-EA8D-3842-B3F5-A36DDD746F77}" srcOrd="1" destOrd="0" presId="urn:microsoft.com/office/officeart/2005/8/layout/pyramid1"/>
  </dgm:cxnLst>
  <dgm:bg>
    <a:noFill/>
  </dgm:bg>
  <dgm:whole>
    <a:ln w="28575"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84452" y="0"/>
          <a:ext cx="513781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43200" rIns="22860" bIns="22860" numCol="1" spcCol="1270" anchor="b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m</a:t>
          </a:r>
        </a:p>
      </dsp:txBody>
      <dsp:txXfrm>
        <a:off x="1284452" y="0"/>
        <a:ext cx="513781" cy="355651"/>
      </dsp:txXfrm>
    </dsp:sp>
    <dsp:sp modelId="{A0C61C87-932B-BA4C-9074-1F72F5D15515}">
      <dsp:nvSpPr>
        <dsp:cNvPr id="0" name=""/>
        <dsp:cNvSpPr/>
      </dsp:nvSpPr>
      <dsp:spPr>
        <a:xfrm>
          <a:off x="1027562" y="355651"/>
          <a:ext cx="1027562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ma</a:t>
          </a:r>
          <a:endParaRPr lang="en-GB" sz="2400" b="1" kern="1200" dirty="0">
            <a:latin typeface="Century Gothic" panose="020B0502020202020204" pitchFamily="34" charset="0"/>
          </a:endParaRPr>
        </a:p>
      </dsp:txBody>
      <dsp:txXfrm>
        <a:off x="1207385" y="355651"/>
        <a:ext cx="667915" cy="355651"/>
      </dsp:txXfrm>
    </dsp:sp>
    <dsp:sp modelId="{9EB0B632-0E1E-5441-B68A-96FDA9044256}">
      <dsp:nvSpPr>
        <dsp:cNvPr id="0" name=""/>
        <dsp:cNvSpPr/>
      </dsp:nvSpPr>
      <dsp:spPr>
        <a:xfrm>
          <a:off x="770671" y="711302"/>
          <a:ext cx="1541343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mar</a:t>
          </a:r>
          <a:endParaRPr lang="en-GB" sz="4000" b="1" kern="1200" dirty="0">
            <a:latin typeface="Century Gothic" panose="020B0502020202020204" pitchFamily="34" charset="0"/>
          </a:endParaRPr>
        </a:p>
      </dsp:txBody>
      <dsp:txXfrm>
        <a:off x="1040406" y="711302"/>
        <a:ext cx="1001873" cy="355651"/>
      </dsp:txXfrm>
    </dsp:sp>
    <dsp:sp modelId="{91873453-BD23-BE45-B0EE-A6EC4F39383D}">
      <dsp:nvSpPr>
        <dsp:cNvPr id="0" name=""/>
        <dsp:cNvSpPr/>
      </dsp:nvSpPr>
      <dsp:spPr>
        <a:xfrm>
          <a:off x="513781" y="1066953"/>
          <a:ext cx="2055124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>
              <a:latin typeface="Century Gothic" panose="020B0502020202020204" pitchFamily="34" charset="0"/>
            </a:rPr>
            <a:t>mark</a:t>
          </a:r>
        </a:p>
      </dsp:txBody>
      <dsp:txXfrm>
        <a:off x="873427" y="1066953"/>
        <a:ext cx="1335831" cy="355651"/>
      </dsp:txXfrm>
    </dsp:sp>
    <dsp:sp modelId="{5958ABB0-824A-F84E-B134-A154671270BF}">
      <dsp:nvSpPr>
        <dsp:cNvPr id="0" name=""/>
        <dsp:cNvSpPr/>
      </dsp:nvSpPr>
      <dsp:spPr>
        <a:xfrm>
          <a:off x="256890" y="1422604"/>
          <a:ext cx="2568905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 err="1">
              <a:latin typeface="Century Gothic" panose="020B0502020202020204" pitchFamily="34" charset="0"/>
            </a:rPr>
            <a:t>marke</a:t>
          </a:r>
          <a:endParaRPr lang="en-GB" sz="2100" b="1" kern="1200" dirty="0">
            <a:latin typeface="Century Gothic" panose="020B0502020202020204" pitchFamily="34" charset="0"/>
          </a:endParaRPr>
        </a:p>
      </dsp:txBody>
      <dsp:txXfrm>
        <a:off x="706449" y="1422604"/>
        <a:ext cx="1669788" cy="355651"/>
      </dsp:txXfrm>
    </dsp:sp>
    <dsp:sp modelId="{E666B97B-8174-AC45-BA56-D4825AB79B85}">
      <dsp:nvSpPr>
        <dsp:cNvPr id="0" name=""/>
        <dsp:cNvSpPr/>
      </dsp:nvSpPr>
      <dsp:spPr>
        <a:xfrm>
          <a:off x="0" y="1778255"/>
          <a:ext cx="3082687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>
              <a:latin typeface="Century Gothic" panose="020B0502020202020204" pitchFamily="34" charset="0"/>
            </a:rPr>
            <a:t>market</a:t>
          </a:r>
          <a:endParaRPr lang="en-GB" sz="2000" kern="1200" dirty="0"/>
        </a:p>
      </dsp:txBody>
      <dsp:txXfrm>
        <a:off x="539470" y="1778255"/>
        <a:ext cx="2003746" cy="35565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FE86D5A-DC2B-8649-B641-9D2BA83E6AC7}">
      <dsp:nvSpPr>
        <dsp:cNvPr id="0" name=""/>
        <dsp:cNvSpPr/>
      </dsp:nvSpPr>
      <dsp:spPr>
        <a:xfrm>
          <a:off x="1284452" y="0"/>
          <a:ext cx="513781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0640" tIns="43200" rIns="40640" bIns="40640" numCol="1" spcCol="1270" anchor="b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200" b="1" kern="1200" dirty="0">
            <a:latin typeface="Century Gothic" panose="020B0502020202020204" pitchFamily="34" charset="0"/>
          </a:endParaRPr>
        </a:p>
      </dsp:txBody>
      <dsp:txXfrm>
        <a:off x="1284452" y="0"/>
        <a:ext cx="513781" cy="355651"/>
      </dsp:txXfrm>
    </dsp:sp>
    <dsp:sp modelId="{D5032D59-F03A-E149-B51C-B6F0E08AE067}">
      <dsp:nvSpPr>
        <dsp:cNvPr id="0" name=""/>
        <dsp:cNvSpPr/>
      </dsp:nvSpPr>
      <dsp:spPr>
        <a:xfrm>
          <a:off x="1027562" y="355651"/>
          <a:ext cx="1027562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1207385" y="355651"/>
        <a:ext cx="667915" cy="355651"/>
      </dsp:txXfrm>
    </dsp:sp>
    <dsp:sp modelId="{9633A4D6-F44B-5246-8DCD-E1BD2DA883C4}">
      <dsp:nvSpPr>
        <dsp:cNvPr id="0" name=""/>
        <dsp:cNvSpPr/>
      </dsp:nvSpPr>
      <dsp:spPr>
        <a:xfrm>
          <a:off x="770671" y="711302"/>
          <a:ext cx="1541343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1040406" y="711302"/>
        <a:ext cx="1001873" cy="355651"/>
      </dsp:txXfrm>
    </dsp:sp>
    <dsp:sp modelId="{A0C61C87-932B-BA4C-9074-1F72F5D15515}">
      <dsp:nvSpPr>
        <dsp:cNvPr id="0" name=""/>
        <dsp:cNvSpPr/>
      </dsp:nvSpPr>
      <dsp:spPr>
        <a:xfrm>
          <a:off x="513781" y="1066953"/>
          <a:ext cx="2055124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3600" b="1" kern="1200" dirty="0">
            <a:latin typeface="Century Gothic" panose="020B0502020202020204" pitchFamily="34" charset="0"/>
          </a:endParaRPr>
        </a:p>
      </dsp:txBody>
      <dsp:txXfrm>
        <a:off x="873427" y="1066953"/>
        <a:ext cx="1335831" cy="355651"/>
      </dsp:txXfrm>
    </dsp:sp>
    <dsp:sp modelId="{9EB0B632-0E1E-5441-B68A-96FDA9044256}">
      <dsp:nvSpPr>
        <dsp:cNvPr id="0" name=""/>
        <dsp:cNvSpPr/>
      </dsp:nvSpPr>
      <dsp:spPr>
        <a:xfrm>
          <a:off x="256890" y="1422604"/>
          <a:ext cx="2568905" cy="355651"/>
        </a:xfrm>
        <a:prstGeom prst="trapezoid">
          <a:avLst>
            <a:gd name="adj" fmla="val 72231"/>
          </a:avLst>
        </a:prstGeom>
        <a:solidFill>
          <a:schemeClr val="bg1"/>
        </a:solidFill>
        <a:ln w="25400">
          <a:solidFill>
            <a:schemeClr val="bg1">
              <a:lumMod val="75000"/>
            </a:schemeClr>
          </a:solidFill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4500" b="1" kern="1200" dirty="0">
            <a:latin typeface="Century Gothic" panose="020B0502020202020204" pitchFamily="34" charset="0"/>
          </a:endParaRPr>
        </a:p>
      </dsp:txBody>
      <dsp:txXfrm>
        <a:off x="706449" y="1422604"/>
        <a:ext cx="1669788" cy="355651"/>
      </dsp:txXfrm>
    </dsp:sp>
    <dsp:sp modelId="{97458A76-7E02-E749-A5E7-199DBF8FA316}">
      <dsp:nvSpPr>
        <dsp:cNvPr id="0" name=""/>
        <dsp:cNvSpPr/>
      </dsp:nvSpPr>
      <dsp:spPr>
        <a:xfrm>
          <a:off x="0" y="1778255"/>
          <a:ext cx="3082687" cy="355651"/>
        </a:xfrm>
        <a:prstGeom prst="trapezoid">
          <a:avLst>
            <a:gd name="adj" fmla="val 72231"/>
          </a:avLst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lt1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marL="0" lvl="0" indent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100" kern="1200"/>
        </a:p>
      </dsp:txBody>
      <dsp:txXfrm>
        <a:off x="539470" y="1778255"/>
        <a:ext cx="2003746" cy="35565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87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694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73085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07398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59342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010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0319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0441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8302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09406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8508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4FAD71-AD15-0147-99B9-6E5EE057BC3D}" type="datetimeFigureOut">
              <a:rPr lang="en-GB" smtClean="0"/>
              <a:t>21/08/2020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212D93-EB66-7E42-875C-C60EE4FB75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31259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3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tiff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2.xml"/><Relationship Id="rId9" Type="http://schemas.openxmlformats.org/officeDocument/2006/relationships/image" Target="../media/image3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1240076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place where food is sold, sometimes outside.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8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8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-</a:t>
                      </a:r>
                      <a:endParaRPr lang="en-GB" sz="2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6000" b="1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2</a:t>
                      </a:r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36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get carrots at the market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95049954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5698577"/>
              </p:ext>
            </p:extLst>
          </p:nvPr>
        </p:nvGraphicFramePr>
        <p:xfrm>
          <a:off x="463407" y="3837596"/>
          <a:ext cx="4774800" cy="9303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54960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3078616319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2743124912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54960">
                  <a:extLst>
                    <a:ext uri="{9D8B030D-6E8A-4147-A177-3AD203B41FA5}">
                      <a16:colId xmlns:a16="http://schemas.microsoft.com/office/drawing/2014/main" val="3485604127"/>
                    </a:ext>
                  </a:extLst>
                </a:gridCol>
              </a:tblGrid>
              <a:tr h="930347"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 err="1">
                          <a:latin typeface="Century Gothic" panose="020B0502020202020204" pitchFamily="34" charset="0"/>
                        </a:rPr>
                        <a:t>ar</a:t>
                      </a:r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b="1" dirty="0">
                          <a:latin typeface="Century Gothic" panose="020B0502020202020204" pitchFamily="34" charset="0"/>
                        </a:rPr>
                        <a:t>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6A8BA45-E875-0345-B620-9E04AFB7EE4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58495" y="1157274"/>
            <a:ext cx="11573110" cy="14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5571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B4EE2A6F-6837-1443-8F6A-03BB326B868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4000"/>
          </a:blip>
          <a:stretch>
            <a:fillRect/>
          </a:stretch>
        </p:blipFill>
        <p:spPr>
          <a:xfrm>
            <a:off x="3845620" y="248851"/>
            <a:ext cx="5971506" cy="7976223"/>
          </a:xfrm>
          <a:prstGeom prst="rect">
            <a:avLst/>
          </a:prstGeom>
        </p:spPr>
      </p:pic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89D507E-A331-5944-BC72-C5B9668E71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5697904"/>
              </p:ext>
            </p:extLst>
          </p:nvPr>
        </p:nvGraphicFramePr>
        <p:xfrm>
          <a:off x="272602" y="921149"/>
          <a:ext cx="8598796" cy="5688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94080">
                  <a:extLst>
                    <a:ext uri="{9D8B030D-6E8A-4147-A177-3AD203B41FA5}">
                      <a16:colId xmlns:a16="http://schemas.microsoft.com/office/drawing/2014/main" val="4022330901"/>
                    </a:ext>
                  </a:extLst>
                </a:gridCol>
                <a:gridCol w="3106839">
                  <a:extLst>
                    <a:ext uri="{9D8B030D-6E8A-4147-A177-3AD203B41FA5}">
                      <a16:colId xmlns:a16="http://schemas.microsoft.com/office/drawing/2014/main" val="582686023"/>
                    </a:ext>
                  </a:extLst>
                </a:gridCol>
                <a:gridCol w="3397877">
                  <a:extLst>
                    <a:ext uri="{9D8B030D-6E8A-4147-A177-3AD203B41FA5}">
                      <a16:colId xmlns:a16="http://schemas.microsoft.com/office/drawing/2014/main" val="605986268"/>
                    </a:ext>
                  </a:extLst>
                </a:gridCol>
              </a:tblGrid>
              <a:tr h="1728000">
                <a:tc gridSpan="2">
                  <a:txBody>
                    <a:bodyPr/>
                    <a:lstStyle/>
                    <a:p>
                      <a:pPr algn="l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Word of the Day:</a:t>
                      </a:r>
                    </a:p>
                    <a:p>
                      <a:pPr algn="l"/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b="1" i="0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Meaning/Definition: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Century Gothic" panose="020B0502020202020204" pitchFamily="34" charset="0"/>
                          <a:ea typeface="+mn-ea"/>
                          <a:cs typeface="+mn-cs"/>
                        </a:rPr>
                        <a:t>A place where food is sold, sometimes outside. </a:t>
                      </a:r>
                      <a:endParaRPr lang="en-GB" sz="1400" b="1" i="0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1166384"/>
                  </a:ext>
                </a:extLst>
              </a:tr>
              <a:tr h="900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Find the Rhyme:</a:t>
                      </a:r>
                    </a:p>
                    <a:p>
                      <a:endParaRPr lang="en-GB" sz="7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     </a:t>
                      </a:r>
                      <a:endParaRPr lang="en-GB" sz="16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Pyramid Spelling: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6817721"/>
                  </a:ext>
                </a:extLst>
              </a:tr>
              <a:tr h="1548000"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Phoneme Frame: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054877"/>
                  </a:ext>
                </a:extLst>
              </a:tr>
              <a:tr h="1512000">
                <a:tc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How many syllables?</a:t>
                      </a:r>
                    </a:p>
                    <a:p>
                      <a:endParaRPr lang="en-GB" sz="10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ctr"/>
                      <a:endParaRPr lang="en-GB" sz="6000" b="1" dirty="0">
                        <a:solidFill>
                          <a:schemeClr val="tx1"/>
                        </a:solidFill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sz="1400" b="1" dirty="0">
                          <a:solidFill>
                            <a:srgbClr val="C92605"/>
                          </a:solidFill>
                          <a:latin typeface="Century Gothic" panose="020B0502020202020204" pitchFamily="34" charset="0"/>
                        </a:rPr>
                        <a:t>Write the Caption:</a:t>
                      </a: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endParaRPr lang="en-GB" sz="1400" b="1" dirty="0">
                        <a:solidFill>
                          <a:srgbClr val="C92605"/>
                        </a:solidFill>
                        <a:latin typeface="Century Gothic" panose="020B0502020202020204" pitchFamily="34" charset="0"/>
                      </a:endParaRPr>
                    </a:p>
                    <a:p>
                      <a:pPr algn="r"/>
                      <a:r>
                        <a:rPr lang="en-GB" sz="1400" b="1" dirty="0">
                          <a:solidFill>
                            <a:schemeClr val="tx1"/>
                          </a:solidFill>
                          <a:latin typeface="Century Gothic" panose="020B0502020202020204" pitchFamily="34" charset="0"/>
                        </a:rPr>
                        <a:t>_________________________________________________________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>
                        <a:latin typeface="Century Gothic" panose="020B0502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5200904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4C282F13-A7B2-7241-AB1F-03F130652E10}"/>
              </a:ext>
            </a:extLst>
          </p:cNvPr>
          <p:cNvSpPr txBox="1"/>
          <p:nvPr/>
        </p:nvSpPr>
        <p:spPr>
          <a:xfrm>
            <a:off x="463407" y="90152"/>
            <a:ext cx="821718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800" b="1" dirty="0">
                <a:solidFill>
                  <a:srgbClr val="C92605"/>
                </a:solidFill>
                <a:latin typeface="American Typewriter" panose="02090604020004020304" pitchFamily="18" charset="77"/>
              </a:rPr>
              <a:t>Fledgling Word of the Day</a:t>
            </a:r>
          </a:p>
        </p:txBody>
      </p:sp>
      <p:graphicFrame>
        <p:nvGraphicFramePr>
          <p:cNvPr id="12" name="Diagram 11">
            <a:extLst>
              <a:ext uri="{FF2B5EF4-FFF2-40B4-BE49-F238E27FC236}">
                <a16:creationId xmlns:a16="http://schemas.microsoft.com/office/drawing/2014/main" id="{312A7AA0-7806-EE45-B810-6EBED70A055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55068945"/>
              </p:ext>
            </p:extLst>
          </p:nvPr>
        </p:nvGraphicFramePr>
        <p:xfrm>
          <a:off x="5597906" y="2862330"/>
          <a:ext cx="3082687" cy="21339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22872D10-1301-874E-8A78-AF6AD0C37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3263379"/>
              </p:ext>
            </p:extLst>
          </p:nvPr>
        </p:nvGraphicFramePr>
        <p:xfrm>
          <a:off x="463407" y="3861900"/>
          <a:ext cx="4840115" cy="10397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68023">
                  <a:extLst>
                    <a:ext uri="{9D8B030D-6E8A-4147-A177-3AD203B41FA5}">
                      <a16:colId xmlns:a16="http://schemas.microsoft.com/office/drawing/2014/main" val="239265421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891005099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1342310065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442245356"/>
                    </a:ext>
                  </a:extLst>
                </a:gridCol>
                <a:gridCol w="968023">
                  <a:extLst>
                    <a:ext uri="{9D8B030D-6E8A-4147-A177-3AD203B41FA5}">
                      <a16:colId xmlns:a16="http://schemas.microsoft.com/office/drawing/2014/main" val="1311774853"/>
                    </a:ext>
                  </a:extLst>
                </a:gridCol>
              </a:tblGrid>
              <a:tr h="1039756"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4800" b="1" dirty="0">
                        <a:latin typeface="Century Gothic" panose="020B0502020202020204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686505000"/>
                  </a:ext>
                </a:extLst>
              </a:tr>
            </a:tbl>
          </a:graphicData>
        </a:graphic>
      </p:graphicFrame>
      <p:pic>
        <p:nvPicPr>
          <p:cNvPr id="14" name="Picture 13">
            <a:extLst>
              <a:ext uri="{FF2B5EF4-FFF2-40B4-BE49-F238E27FC236}">
                <a16:creationId xmlns:a16="http://schemas.microsoft.com/office/drawing/2014/main" id="{4607E0CB-4FE5-904F-BF2B-A40A055CD28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-4613"/>
          <a:stretch/>
        </p:blipFill>
        <p:spPr>
          <a:xfrm>
            <a:off x="288020" y="5757683"/>
            <a:ext cx="565870" cy="838018"/>
          </a:xfrm>
          <a:prstGeom prst="rect">
            <a:avLst/>
          </a:prstGeom>
        </p:spPr>
      </p:pic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7494BF8D-E068-A640-9AEC-1BA6A36A8E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52094" y="2862330"/>
            <a:ext cx="848489" cy="11333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CAC1C7C-8951-F843-B3C1-5906A106538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258495" y="1157274"/>
            <a:ext cx="11573110" cy="1483732"/>
          </a:xfrm>
          <a:prstGeom prst="rect">
            <a:avLst/>
          </a:prstGeom>
        </p:spPr>
      </p:pic>
      <p:pic>
        <p:nvPicPr>
          <p:cNvPr id="15" name="Picture 14" descr="A picture containing graphics, toy, food&#10;&#10;Description automatically generated">
            <a:extLst>
              <a:ext uri="{FF2B5EF4-FFF2-40B4-BE49-F238E27FC236}">
                <a16:creationId xmlns:a16="http://schemas.microsoft.com/office/drawing/2014/main" id="{ABC5B035-0C24-1A44-A313-7CA7785BDEB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530009" y="5401867"/>
            <a:ext cx="1106543" cy="110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6244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YFS Word of the Day" id="{417DC54C-6F72-3048-B3E1-6CA762DC1120}" vid="{591AA5FD-E5D2-264A-863D-C59A31226A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91</TotalTime>
  <Words>104</Words>
  <Application>Microsoft Macintosh PowerPoint</Application>
  <PresentationFormat>On-screen Show (4:3)</PresentationFormat>
  <Paragraphs>44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American Typewriter</vt:lpstr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C</dc:creator>
  <cp:lastModifiedBy>Andrew Jennings</cp:lastModifiedBy>
  <cp:revision>31</cp:revision>
  <dcterms:created xsi:type="dcterms:W3CDTF">2020-04-26T08:43:48Z</dcterms:created>
  <dcterms:modified xsi:type="dcterms:W3CDTF">2020-08-21T16:55:37Z</dcterms:modified>
</cp:coreProperties>
</file>