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153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08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17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16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126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152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446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584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372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133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522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A61CD-DEF2-48B9-BC7E-39F4EF1BE1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4DC5C-594A-42E4-85E0-BC8D23E4B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316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374" y="362151"/>
            <a:ext cx="11404259" cy="600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61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" y="179470"/>
            <a:ext cx="11875072" cy="62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087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13" y="197702"/>
            <a:ext cx="11671196" cy="609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29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532" y="203200"/>
            <a:ext cx="11826981" cy="616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863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 Batten</dc:creator>
  <cp:lastModifiedBy>Ang Batten</cp:lastModifiedBy>
  <cp:revision>1</cp:revision>
  <dcterms:created xsi:type="dcterms:W3CDTF">2021-02-01T16:58:42Z</dcterms:created>
  <dcterms:modified xsi:type="dcterms:W3CDTF">2021-02-01T16:59:05Z</dcterms:modified>
</cp:coreProperties>
</file>