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13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772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153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469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824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621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95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4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708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60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403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6BF5B-90B0-4CB0-B1D3-1292F52E882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E6295-0539-4CB0-AEE8-4C17A0291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628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612" y="691934"/>
            <a:ext cx="9727388" cy="508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95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42" y="254968"/>
            <a:ext cx="11409501" cy="599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180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160" y="255922"/>
            <a:ext cx="11074928" cy="262203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10348" y="3244334"/>
            <a:ext cx="6171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https://www.bbc.co.uk/bitesize/topics/znwhfg8/articles/zh77vk7</a:t>
            </a:r>
            <a:r>
              <a:rPr lang="en-GB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2953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028" y="352325"/>
            <a:ext cx="11173700" cy="5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40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 Batten</dc:creator>
  <cp:lastModifiedBy>Ang Batten</cp:lastModifiedBy>
  <cp:revision>1</cp:revision>
  <dcterms:created xsi:type="dcterms:W3CDTF">2021-02-22T11:03:36Z</dcterms:created>
  <dcterms:modified xsi:type="dcterms:W3CDTF">2021-02-22T11:03:53Z</dcterms:modified>
</cp:coreProperties>
</file>