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D7F55-6D8A-45D6-8B3A-DF85F533854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F41-F258-4BBD-B9B3-1118D243D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181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D7F55-6D8A-45D6-8B3A-DF85F533854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F41-F258-4BBD-B9B3-1118D243D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039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D7F55-6D8A-45D6-8B3A-DF85F533854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F41-F258-4BBD-B9B3-1118D243D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564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D7F55-6D8A-45D6-8B3A-DF85F533854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F41-F258-4BBD-B9B3-1118D243D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749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D7F55-6D8A-45D6-8B3A-DF85F533854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F41-F258-4BBD-B9B3-1118D243D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236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D7F55-6D8A-45D6-8B3A-DF85F533854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F41-F258-4BBD-B9B3-1118D243D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20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D7F55-6D8A-45D6-8B3A-DF85F533854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F41-F258-4BBD-B9B3-1118D243D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972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D7F55-6D8A-45D6-8B3A-DF85F533854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F41-F258-4BBD-B9B3-1118D243D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235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D7F55-6D8A-45D6-8B3A-DF85F533854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F41-F258-4BBD-B9B3-1118D243D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34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D7F55-6D8A-45D6-8B3A-DF85F533854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F41-F258-4BBD-B9B3-1118D243D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399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D7F55-6D8A-45D6-8B3A-DF85F533854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F41-F258-4BBD-B9B3-1118D243D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94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D7F55-6D8A-45D6-8B3A-DF85F533854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CEF41-F258-4BBD-B9B3-1118D243D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280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smtClean="0"/>
              <a:t>LO: what </a:t>
            </a:r>
            <a:r>
              <a:rPr lang="en-GB" u="sng" dirty="0"/>
              <a:t>qualities would a saviour need?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191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LO: what qualities would a saviour need? 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38199" y="2142837"/>
            <a:ext cx="8952345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What does the word saviour mean?</a:t>
            </a:r>
          </a:p>
          <a:p>
            <a:endParaRPr lang="en-GB" sz="2500" dirty="0"/>
          </a:p>
          <a:p>
            <a:r>
              <a:rPr lang="en-GB" sz="2500" dirty="0" smtClean="0"/>
              <a:t>It literally means “to save”.</a:t>
            </a:r>
          </a:p>
          <a:p>
            <a:endParaRPr lang="en-GB" sz="2500" dirty="0"/>
          </a:p>
          <a:p>
            <a:endParaRPr lang="en-GB" sz="2500" dirty="0" smtClean="0"/>
          </a:p>
          <a:p>
            <a:endParaRPr lang="en-GB" sz="2500" dirty="0"/>
          </a:p>
          <a:p>
            <a:r>
              <a:rPr lang="en-GB" sz="2500" dirty="0" smtClean="0"/>
              <a:t>So what qualities would you need in order to be a saviour?</a:t>
            </a: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4052870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LO: what qualities would a saviour need? 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38200" y="1868117"/>
            <a:ext cx="980229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00" dirty="0" smtClean="0"/>
              <a:t>Are there any people out in the world that you believe save other people?</a:t>
            </a:r>
            <a:endParaRPr lang="en-GB" sz="2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564" y="3668641"/>
            <a:ext cx="3822301" cy="20318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9512" y="4889356"/>
            <a:ext cx="4302571" cy="16222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1295" y="2626663"/>
            <a:ext cx="2924175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771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LO: what qualities would a saviour need? 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163782" y="2179782"/>
            <a:ext cx="90978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What qualities do Fire marshals have when they have to run into a burning building to help save people?</a:t>
            </a:r>
          </a:p>
          <a:p>
            <a:endParaRPr lang="en-GB" sz="2500" dirty="0"/>
          </a:p>
          <a:p>
            <a:r>
              <a:rPr lang="en-GB" sz="2500" dirty="0" smtClean="0"/>
              <a:t>What qualities do the police have when they have to be calm and defuse a situation that could resort in people getting hurt.</a:t>
            </a:r>
          </a:p>
          <a:p>
            <a:endParaRPr lang="en-GB" sz="2500" dirty="0"/>
          </a:p>
          <a:p>
            <a:r>
              <a:rPr lang="en-GB" sz="2500" dirty="0" smtClean="0"/>
              <a:t>How must doctors, paramedics and nurses react when they need to help save somebodies life?</a:t>
            </a: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3998349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Independent task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1616364"/>
            <a:ext cx="10515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Please can you create a mind map that collects your ideas about what qualities are needed to be a saviour.</a:t>
            </a:r>
            <a:endParaRPr lang="en-GB" sz="2500" dirty="0"/>
          </a:p>
        </p:txBody>
      </p:sp>
      <p:sp>
        <p:nvSpPr>
          <p:cNvPr id="4" name="Oval 3"/>
          <p:cNvSpPr/>
          <p:nvPr/>
        </p:nvSpPr>
        <p:spPr>
          <a:xfrm>
            <a:off x="4239491" y="3729377"/>
            <a:ext cx="3713018" cy="220749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qualities would a saviour need?</a:t>
            </a:r>
            <a:endParaRPr lang="en-GB" dirty="0"/>
          </a:p>
        </p:txBody>
      </p:sp>
      <p:cxnSp>
        <p:nvCxnSpPr>
          <p:cNvPr id="6" name="Straight Connector 5"/>
          <p:cNvCxnSpPr>
            <a:endCxn id="4" idx="1"/>
          </p:cNvCxnSpPr>
          <p:nvPr/>
        </p:nvCxnSpPr>
        <p:spPr>
          <a:xfrm>
            <a:off x="2918691" y="3595427"/>
            <a:ext cx="1864559" cy="4572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059709" y="3356900"/>
            <a:ext cx="210589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Brave</a:t>
            </a:r>
            <a:endParaRPr lang="en-GB" sz="2500" dirty="0"/>
          </a:p>
        </p:txBody>
      </p:sp>
      <p:cxnSp>
        <p:nvCxnSpPr>
          <p:cNvPr id="8" name="Straight Connector 7"/>
          <p:cNvCxnSpPr>
            <a:endCxn id="7" idx="1"/>
          </p:cNvCxnSpPr>
          <p:nvPr/>
        </p:nvCxnSpPr>
        <p:spPr>
          <a:xfrm flipV="1">
            <a:off x="1551709" y="3595427"/>
            <a:ext cx="508000" cy="3300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72887" y="3925455"/>
            <a:ext cx="2743200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 smtClean="0"/>
              <a:t>A saviour needs to be able to put all their fears aside in order to put themselves in a dangerous position ready to help those in need</a:t>
            </a:r>
            <a:endParaRPr lang="en-GB" sz="2100" dirty="0"/>
          </a:p>
        </p:txBody>
      </p:sp>
      <p:cxnSp>
        <p:nvCxnSpPr>
          <p:cNvPr id="16" name="Straight Connector 15"/>
          <p:cNvCxnSpPr>
            <a:stCxn id="4" idx="6"/>
          </p:cNvCxnSpPr>
          <p:nvPr/>
        </p:nvCxnSpPr>
        <p:spPr>
          <a:xfrm flipV="1">
            <a:off x="7952509" y="4676111"/>
            <a:ext cx="2055683" cy="1570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4" idx="7"/>
          </p:cNvCxnSpPr>
          <p:nvPr/>
        </p:nvCxnSpPr>
        <p:spPr>
          <a:xfrm flipV="1">
            <a:off x="7408750" y="3177504"/>
            <a:ext cx="1338086" cy="8751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4" idx="0"/>
          </p:cNvCxnSpPr>
          <p:nvPr/>
        </p:nvCxnSpPr>
        <p:spPr>
          <a:xfrm flipV="1">
            <a:off x="6096000" y="2941927"/>
            <a:ext cx="0" cy="7874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4" idx="5"/>
          </p:cNvCxnSpPr>
          <p:nvPr/>
        </p:nvCxnSpPr>
        <p:spPr>
          <a:xfrm>
            <a:off x="7408750" y="5613588"/>
            <a:ext cx="1667163" cy="63704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4" idx="4"/>
          </p:cNvCxnSpPr>
          <p:nvPr/>
        </p:nvCxnSpPr>
        <p:spPr>
          <a:xfrm>
            <a:off x="6096000" y="5936868"/>
            <a:ext cx="0" cy="55187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4" idx="3"/>
          </p:cNvCxnSpPr>
          <p:nvPr/>
        </p:nvCxnSpPr>
        <p:spPr>
          <a:xfrm flipH="1">
            <a:off x="3731491" y="5613588"/>
            <a:ext cx="1051759" cy="8751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17620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197</Words>
  <Application>Microsoft Office PowerPoint</Application>
  <PresentationFormat>Widescreen</PresentationFormat>
  <Paragraphs>22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LO: what qualities would a saviour need? </vt:lpstr>
      <vt:lpstr>LO: what qualities would a saviour need? </vt:lpstr>
      <vt:lpstr>LO: what qualities would a saviour need? </vt:lpstr>
      <vt:lpstr>LO: what qualities would a saviour need? </vt:lpstr>
      <vt:lpstr>Independent task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what qualities would a saviour need?</dc:title>
  <dc:creator>Matt Skinner</dc:creator>
  <cp:lastModifiedBy>Matt Skinner</cp:lastModifiedBy>
  <cp:revision>4</cp:revision>
  <dcterms:created xsi:type="dcterms:W3CDTF">2021-01-10T18:08:31Z</dcterms:created>
  <dcterms:modified xsi:type="dcterms:W3CDTF">2021-01-10T18:55:31Z</dcterms:modified>
</cp:coreProperties>
</file>