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340" y="-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12456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10175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64903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170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8060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05904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09436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551756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67980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41519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62445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74B16-4E0B-4013-B990-228D511D60CB}" type="datetimeFigureOut">
              <a:rPr lang="en-GB" smtClean="0"/>
              <a:pPr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92D19-7F71-4B49-A466-8EE21A9D9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5360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60808" y="4072983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Smoke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4408" y="3119837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188640" y="8926596"/>
            <a:ext cx="266771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>
                <a:latin typeface="Comic Sans MS" pitchFamily="66" charset="0"/>
              </a:rPr>
              <a:t>© www.SaveTeachersSundays.com 2013</a:t>
            </a:r>
            <a:endParaRPr lang="en-GB" sz="1050" dirty="0">
              <a:latin typeface="Comic Sans MS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645024" y="8926596"/>
            <a:ext cx="3233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dirty="0" smtClean="0">
                <a:latin typeface="Comic Sans MS" pitchFamily="66" charset="0"/>
              </a:rPr>
              <a:t>Images © www.clker.com and www.clipart.com </a:t>
            </a:r>
            <a:r>
              <a:rPr lang="en-US" sz="1000" dirty="0">
                <a:latin typeface="Comic Sans MS" pitchFamily="66" charset="0"/>
              </a:rPr>
              <a:t>2013</a:t>
            </a:r>
            <a:endParaRPr lang="en-GB" sz="1000" dirty="0">
              <a:latin typeface="Comic Sans MS" pitchFamily="66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1913384" y="3110354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3569568" y="3110354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225752" y="3110354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60800" y="107504"/>
            <a:ext cx="62645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itchFamily="66" charset="0"/>
              </a:rPr>
              <a:t>Date 		Classify items as solids, liquids and gases</a:t>
            </a:r>
            <a:endParaRPr lang="en-GB" sz="1600" b="1" dirty="0">
              <a:latin typeface="Comic Sans MS" pitchFamily="66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60648" y="683568"/>
            <a:ext cx="6264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itchFamily="66" charset="0"/>
              </a:rPr>
              <a:t>Draw a table in your book with 3 columns with headings of solid, liquid and gas, like the one below:</a:t>
            </a:r>
          </a:p>
          <a:p>
            <a:endParaRPr lang="en-GB" sz="1600" dirty="0" smtClean="0">
              <a:latin typeface="Comic Sans MS" pitchFamily="66" charset="0"/>
            </a:endParaRPr>
          </a:p>
          <a:p>
            <a:endParaRPr lang="en-GB" sz="1600" dirty="0">
              <a:latin typeface="Comic Sans MS" pitchFamily="66" charset="0"/>
            </a:endParaRPr>
          </a:p>
          <a:p>
            <a:r>
              <a:rPr lang="en-GB" sz="1600" dirty="0" smtClean="0">
                <a:latin typeface="Comic Sans MS" pitchFamily="66" charset="0"/>
              </a:rPr>
              <a:t>	Solid		Liquid		Gas</a:t>
            </a:r>
            <a:endParaRPr lang="en-GB" sz="1600" dirty="0">
              <a:latin typeface="Comic Sans MS" pitchFamily="66" charset="0"/>
            </a:endParaRP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1916840" y="4072983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Spoon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78" name="Title 1"/>
          <p:cNvSpPr txBox="1">
            <a:spLocks/>
          </p:cNvSpPr>
          <p:nvPr/>
        </p:nvSpPr>
        <p:spPr>
          <a:xfrm>
            <a:off x="3573024" y="4072983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Milk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82" name="Title 1"/>
          <p:cNvSpPr txBox="1">
            <a:spLocks/>
          </p:cNvSpPr>
          <p:nvPr/>
        </p:nvSpPr>
        <p:spPr>
          <a:xfrm>
            <a:off x="5229352" y="4072983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Pencil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83" name="Title 1"/>
          <p:cNvSpPr txBox="1">
            <a:spLocks/>
          </p:cNvSpPr>
          <p:nvPr/>
        </p:nvSpPr>
        <p:spPr>
          <a:xfrm>
            <a:off x="260808" y="5929640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Brick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224408" y="4976494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1913384" y="4967011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569568" y="4967011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5225752" y="4967011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Title 1"/>
          <p:cNvSpPr txBox="1">
            <a:spLocks/>
          </p:cNvSpPr>
          <p:nvPr/>
        </p:nvSpPr>
        <p:spPr>
          <a:xfrm>
            <a:off x="1916840" y="5929640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Fumes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101" name="Title 1"/>
          <p:cNvSpPr txBox="1">
            <a:spLocks/>
          </p:cNvSpPr>
          <p:nvPr/>
        </p:nvSpPr>
        <p:spPr>
          <a:xfrm>
            <a:off x="3573024" y="5929640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Water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102" name="Title 1"/>
          <p:cNvSpPr txBox="1">
            <a:spLocks/>
          </p:cNvSpPr>
          <p:nvPr/>
        </p:nvSpPr>
        <p:spPr>
          <a:xfrm>
            <a:off x="5229352" y="5929640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Wind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131" name="Title 1"/>
          <p:cNvSpPr txBox="1">
            <a:spLocks/>
          </p:cNvSpPr>
          <p:nvPr/>
        </p:nvSpPr>
        <p:spPr>
          <a:xfrm>
            <a:off x="260808" y="7801848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Juice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132" name="Rectangle 131"/>
          <p:cNvSpPr/>
          <p:nvPr/>
        </p:nvSpPr>
        <p:spPr>
          <a:xfrm>
            <a:off x="224408" y="6848702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Rectangle 132"/>
          <p:cNvSpPr/>
          <p:nvPr/>
        </p:nvSpPr>
        <p:spPr>
          <a:xfrm>
            <a:off x="1913384" y="6839219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Rectangle 133"/>
          <p:cNvSpPr/>
          <p:nvPr/>
        </p:nvSpPr>
        <p:spPr>
          <a:xfrm>
            <a:off x="3569568" y="6839219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Rectangle 134"/>
          <p:cNvSpPr/>
          <p:nvPr/>
        </p:nvSpPr>
        <p:spPr>
          <a:xfrm>
            <a:off x="5225752" y="6839219"/>
            <a:ext cx="1371600" cy="1328737"/>
          </a:xfrm>
          <a:prstGeom prst="rect">
            <a:avLst/>
          </a:prstGeom>
          <a:noFill/>
          <a:ln w="127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Title 1"/>
          <p:cNvSpPr txBox="1">
            <a:spLocks/>
          </p:cNvSpPr>
          <p:nvPr/>
        </p:nvSpPr>
        <p:spPr>
          <a:xfrm>
            <a:off x="1916840" y="7801848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Ice cube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137" name="Title 1"/>
          <p:cNvSpPr txBox="1">
            <a:spLocks/>
          </p:cNvSpPr>
          <p:nvPr/>
        </p:nvSpPr>
        <p:spPr>
          <a:xfrm>
            <a:off x="3573024" y="7801848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Steam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138" name="Title 1"/>
          <p:cNvSpPr txBox="1">
            <a:spLocks/>
          </p:cNvSpPr>
          <p:nvPr/>
        </p:nvSpPr>
        <p:spPr>
          <a:xfrm>
            <a:off x="5229352" y="7801848"/>
            <a:ext cx="1332000" cy="344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itchFamily="66" charset="0"/>
              </a:rPr>
              <a:t>Milkshake</a:t>
            </a:r>
            <a:endParaRPr lang="en-GB" sz="1400" dirty="0">
              <a:latin typeface="Comic Sans MS" pitchFamily="66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548680" y="2174250"/>
            <a:ext cx="57606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>
            <a:off x="2420888" y="1598186"/>
            <a:ext cx="0" cy="115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4365104" y="1598186"/>
            <a:ext cx="0" cy="115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Orange Juice Box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307" y="6953399"/>
            <a:ext cx="544000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ce Cube 2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4864" y="6953391"/>
            <a:ext cx="752400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offee Clip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1048" y="6953303"/>
            <a:ext cx="879999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>
            <a:off x="3717032" y="7097319"/>
            <a:ext cx="50400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8" descr="Strawberry Smoothie Drink Beverage Cups Clip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1304" y="6953391"/>
            <a:ext cx="544000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41" name="Straight Arrow Connector 140"/>
          <p:cNvCxnSpPr/>
          <p:nvPr/>
        </p:nvCxnSpPr>
        <p:spPr>
          <a:xfrm flipH="1">
            <a:off x="6021288" y="7529367"/>
            <a:ext cx="50390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0" descr="http://images.clipart.com/thm/thm11/CL/5344_2005010018/000803_1056_86/21763800.thm.jpg?000803_1056_8695_v__v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5784" y="5243175"/>
            <a:ext cx="1116000" cy="5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Brick Clip 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057" y="5127254"/>
            <a:ext cx="864000" cy="673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4" descr="http://images.clipart.com/thm/thm11/CL/5344_2005010018/000803_1079_88/20233745.thm.jpg?000803_1079_8884_v__v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5541" y="5106516"/>
            <a:ext cx="402187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6" descr="http://images.clipart.com/thm/thm11/CL/5344_2005010018/000803_1057_94/21796699.thm.jpg?000803_1057_9448_v__v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8153" y="5127255"/>
            <a:ext cx="1080000" cy="65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42" name="Straight Arrow Connector 141"/>
          <p:cNvCxnSpPr/>
          <p:nvPr/>
        </p:nvCxnSpPr>
        <p:spPr>
          <a:xfrm flipH="1" flipV="1">
            <a:off x="6309320" y="5399860"/>
            <a:ext cx="0" cy="47332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18" descr="Pencil 1 Clip Art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1313" y="3208975"/>
            <a:ext cx="575999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2" descr="Spoon Silverware Clip Art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2934" y="3582620"/>
            <a:ext cx="952500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http://images.clipart.com/thm/thm6/CL/artineed/things/food_prepared_milk_001/16129689.thm.gif?00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93642" y="3199955"/>
            <a:ext cx="338208" cy="80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3" name="TextBox 142"/>
          <p:cNvSpPr txBox="1"/>
          <p:nvPr/>
        </p:nvSpPr>
        <p:spPr>
          <a:xfrm>
            <a:off x="260648" y="8388424"/>
            <a:ext cx="62645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latin typeface="Comic Sans MS" pitchFamily="66" charset="0"/>
              </a:rPr>
              <a:t>Extension: </a:t>
            </a:r>
            <a:r>
              <a:rPr lang="en-GB" sz="1600" dirty="0" smtClean="0">
                <a:latin typeface="Comic Sans MS" pitchFamily="66" charset="0"/>
              </a:rPr>
              <a:t>Think of some examples of your own and add them.</a:t>
            </a:r>
            <a:endParaRPr lang="en-GB" sz="1600" b="1" dirty="0">
              <a:latin typeface="Comic Sans MS" pitchFamily="66" charset="0"/>
            </a:endParaRPr>
          </a:p>
        </p:txBody>
      </p:sp>
      <p:pic>
        <p:nvPicPr>
          <p:cNvPr id="1026" name="Picture 2" descr="http://images.clipart.com/thb/thb6/CL/steele/beltane/5815328.thb.jpg?beltn00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287" y="3203848"/>
            <a:ext cx="983489" cy="820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0" name="Straight Arrow Connector 49"/>
          <p:cNvCxnSpPr/>
          <p:nvPr/>
        </p:nvCxnSpPr>
        <p:spPr>
          <a:xfrm flipH="1" flipV="1">
            <a:off x="1196752" y="3347864"/>
            <a:ext cx="0" cy="47332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68243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59</Words>
  <Application>Microsoft Office PowerPoint</Application>
  <PresentationFormat>On-screen Show (4:3)</PresentationFormat>
  <Paragraphs>20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Order events on a timeline</dc:title>
  <dc:creator>SaveTeachersSundays</dc:creator>
  <cp:lastModifiedBy>kskinner</cp:lastModifiedBy>
  <cp:revision>20</cp:revision>
  <dcterms:created xsi:type="dcterms:W3CDTF">2013-07-24T12:44:43Z</dcterms:created>
  <dcterms:modified xsi:type="dcterms:W3CDTF">2015-10-20T09:46:56Z</dcterms:modified>
</cp:coreProperties>
</file>