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b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bo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boi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2B403570-3B30-0F42-9742-DFA9ECB51288}">
      <dgm:prSet custT="1"/>
      <dgm:spPr/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boil</a:t>
          </a:r>
        </a:p>
      </dgm:t>
    </dgm:pt>
    <dgm:pt modelId="{F3533186-7CBC-1F49-94F5-082F5A0E27FD}" type="sibTrans" cxnId="{DE6D0AFC-22F3-9140-A240-B597F390D914}">
      <dgm:prSet/>
      <dgm:spPr/>
      <dgm:t>
        <a:bodyPr/>
        <a:lstStyle/>
        <a:p>
          <a:endParaRPr lang="en-GB"/>
        </a:p>
      </dgm:t>
    </dgm:pt>
    <dgm:pt modelId="{F499DA8E-CEFB-6245-A8B9-5E27FD10B869}" type="parTrans" cxnId="{DE6D0AFC-22F3-9140-A240-B597F390D91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14632FF-8ABE-7F4D-B085-8B95D2A32EEC}" type="pres">
      <dgm:prSet presAssocID="{2B403570-3B30-0F42-9742-DFA9ECB51288}" presName="Name8" presStyleCnt="0"/>
      <dgm:spPr/>
    </dgm:pt>
    <dgm:pt modelId="{A0ECBBFC-7E7C-5C4D-B59E-0CDCB137FECA}" type="pres">
      <dgm:prSet presAssocID="{2B403570-3B30-0F42-9742-DFA9ECB51288}" presName="level" presStyleLbl="node1" presStyleIdx="3" presStyleCnt="4" custLinFactNeighborX="424">
        <dgm:presLayoutVars>
          <dgm:chMax val="1"/>
          <dgm:bulletEnabled val="1"/>
        </dgm:presLayoutVars>
      </dgm:prSet>
      <dgm:spPr/>
    </dgm:pt>
    <dgm:pt modelId="{C0E1A4C8-00EB-6244-83D9-2FB8191B9052}" type="pres">
      <dgm:prSet presAssocID="{2B403570-3B30-0F42-9742-DFA9ECB5128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CBB64F0B-6C2A-9C49-B055-A4EFDF4F11C7}" type="presOf" srcId="{2B403570-3B30-0F42-9742-DFA9ECB51288}" destId="{A0ECBBFC-7E7C-5C4D-B59E-0CDCB137FECA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D9620DA7-5AD4-4843-9730-37905E936D4F}" type="presOf" srcId="{2B403570-3B30-0F42-9742-DFA9ECB51288}" destId="{C0E1A4C8-00EB-6244-83D9-2FB8191B9052}" srcOrd="1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DE6D0AFC-22F3-9140-A240-B597F390D914}" srcId="{AC90243A-5B0F-6048-8DC0-08EA08815F73}" destId="{2B403570-3B30-0F42-9742-DFA9ECB51288}" srcOrd="3" destOrd="0" parTransId="{F499DA8E-CEFB-6245-A8B9-5E27FD10B869}" sibTransId="{F3533186-7CBC-1F49-94F5-082F5A0E27FD}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7BF3FF61-883C-DC46-988D-4DB7EBE30CD3}" type="presParOf" srcId="{DC4271CA-3038-944D-8153-DBE8ABC45EC4}" destId="{114632FF-8ABE-7F4D-B085-8B95D2A32EEC}" srcOrd="3" destOrd="0" presId="urn:microsoft.com/office/officeart/2005/8/layout/pyramid1"/>
    <dgm:cxn modelId="{8A3CFC49-94FC-A543-94DD-C180072B6412}" type="presParOf" srcId="{114632FF-8ABE-7F4D-B085-8B95D2A32EEC}" destId="{A0ECBBFC-7E7C-5C4D-B59E-0CDCB137FECA}" srcOrd="0" destOrd="0" presId="urn:microsoft.com/office/officeart/2005/8/layout/pyramid1"/>
    <dgm:cxn modelId="{07CC7AF0-5769-CB49-9442-EE4F3F2B55AE}" type="presParOf" srcId="{114632FF-8ABE-7F4D-B085-8B95D2A32EEC}" destId="{C0E1A4C8-00EB-6244-83D9-2FB8191B9052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  <dgm:t>
        <a:bodyPr/>
        <a:lstStyle/>
        <a:p>
          <a:endParaRPr lang="en-GB"/>
        </a:p>
      </dgm:t>
    </dgm:pt>
    <dgm:pt modelId="{3609E9D4-4CC7-C94D-8E80-3294E9921475}" type="sibTrans" cxnId="{C0F83349-2DEB-0545-83E6-0946C99615E5}">
      <dgm:prSet/>
      <dgm:spPr/>
      <dgm:t>
        <a:bodyPr/>
        <a:lstStyle/>
        <a:p>
          <a:endParaRPr lang="en-GB"/>
        </a:p>
      </dgm:t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  <dgm:t>
        <a:bodyPr/>
        <a:lstStyle/>
        <a:p>
          <a:endParaRPr lang="en-GB"/>
        </a:p>
      </dgm:t>
    </dgm:pt>
    <dgm:pt modelId="{8EED11DC-2F6F-1B46-A7DA-0ED15891EEE2}" type="sibTrans" cxnId="{363B9D32-C757-0C44-A299-17D3EA1999AB}">
      <dgm:prSet/>
      <dgm:spPr/>
      <dgm:t>
        <a:bodyPr/>
        <a:lstStyle/>
        <a:p>
          <a:endParaRPr lang="en-GB"/>
        </a:p>
      </dgm:t>
    </dgm:pt>
    <dgm:pt modelId="{6B0260CB-D339-9046-9195-4A17C340A32A}">
      <dgm:prSet/>
      <dgm:spPr/>
      <dgm:t>
        <a:bodyPr/>
        <a:lstStyle/>
        <a:p>
          <a:endParaRPr lang="en-GB"/>
        </a:p>
      </dgm:t>
    </dgm:pt>
    <dgm:pt modelId="{B399F207-6225-F345-A408-DCEAB0227F32}" type="parTrans" cxnId="{69760688-3E34-8E4A-A9EF-DC06BB30EB9A}">
      <dgm:prSet/>
      <dgm:spPr/>
      <dgm:t>
        <a:bodyPr/>
        <a:lstStyle/>
        <a:p>
          <a:endParaRPr lang="en-GB"/>
        </a:p>
      </dgm:t>
    </dgm:pt>
    <dgm:pt modelId="{B979B060-7C1E-0B4F-95FE-A995A22C46CA}" type="sibTrans" cxnId="{69760688-3E34-8E4A-A9EF-DC06BB30EB9A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4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4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3EFC6AE-16C0-2A40-B2AF-ED51C5D2E177}" type="pres">
      <dgm:prSet presAssocID="{6B0260CB-D339-9046-9195-4A17C340A32A}" presName="Name8" presStyleCnt="0"/>
      <dgm:spPr/>
    </dgm:pt>
    <dgm:pt modelId="{A96CBFCD-F41D-0F4F-B189-C932F6020000}" type="pres">
      <dgm:prSet presAssocID="{6B0260CB-D339-9046-9195-4A17C340A32A}" presName="level" presStyleLbl="node1" presStyleIdx="3" presStyleCnt="4">
        <dgm:presLayoutVars>
          <dgm:chMax val="1"/>
          <dgm:bulletEnabled val="1"/>
        </dgm:presLayoutVars>
      </dgm:prSet>
      <dgm:spPr/>
    </dgm:pt>
    <dgm:pt modelId="{0A00F709-0404-7247-B7CA-E3DD1412074A}" type="pres">
      <dgm:prSet presAssocID="{6B0260CB-D339-9046-9195-4A17C340A32A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69760688-3E34-8E4A-A9EF-DC06BB30EB9A}" srcId="{AC90243A-5B0F-6048-8DC0-08EA08815F73}" destId="{6B0260CB-D339-9046-9195-4A17C340A32A}" srcOrd="3" destOrd="0" parTransId="{B399F207-6225-F345-A408-DCEAB0227F32}" sibTransId="{B979B060-7C1E-0B4F-95FE-A995A22C46CA}"/>
    <dgm:cxn modelId="{2B46438F-A6D8-0B4A-BAAF-225724C0F166}" type="presOf" srcId="{6B0260CB-D339-9046-9195-4A17C340A32A}" destId="{0A00F709-0404-7247-B7CA-E3DD1412074A}" srcOrd="1" destOrd="0" presId="urn:microsoft.com/office/officeart/2005/8/layout/pyramid1"/>
    <dgm:cxn modelId="{90B7ABDB-A3DE-504C-85B2-CE31C759F41A}" type="presOf" srcId="{6B0260CB-D339-9046-9195-4A17C340A32A}" destId="{A96CBFCD-F41D-0F4F-B189-C932F6020000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  <dgm:cxn modelId="{25402BCB-4AD5-7941-8E04-0892EED322AD}" type="presParOf" srcId="{DC4271CA-3038-944D-8153-DBE8ABC45EC4}" destId="{D3EFC6AE-16C0-2A40-B2AF-ED51C5D2E177}" srcOrd="3" destOrd="0" presId="urn:microsoft.com/office/officeart/2005/8/layout/pyramid1"/>
    <dgm:cxn modelId="{3509E1CB-AD8E-1842-8DDC-B7DC5A9829F1}" type="presParOf" srcId="{D3EFC6AE-16C0-2A40-B2AF-ED51C5D2E177}" destId="{A96CBFCD-F41D-0F4F-B189-C932F6020000}" srcOrd="0" destOrd="0" presId="urn:microsoft.com/office/officeart/2005/8/layout/pyramid1"/>
    <dgm:cxn modelId="{5683449F-8ECF-0445-B9A2-8D02817D26E0}" type="presParOf" srcId="{D3EFC6AE-16C0-2A40-B2AF-ED51C5D2E177}" destId="{0A00F709-0404-7247-B7CA-E3DD1412074A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b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bo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boi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A0ECBBFC-7E7C-5C4D-B59E-0CDCB137FECA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boil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D5032D59-F03A-E149-B51C-B6F0E08AE067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1040406" y="533476"/>
        <a:ext cx="1001873" cy="533476"/>
      </dsp:txXfrm>
    </dsp:sp>
    <dsp:sp modelId="{9633A4D6-F44B-5246-8DCD-E1BD2DA883C4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789938" y="1066953"/>
        <a:ext cx="1502809" cy="533476"/>
      </dsp:txXfrm>
    </dsp:sp>
    <dsp:sp modelId="{A96CBFCD-F41D-0F4F-B189-C932F6020000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7052865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cook something in hot, bubbling water. 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coil       oil       spoil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boil the carrots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4912481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8766752"/>
              </p:ext>
            </p:extLst>
          </p:nvPr>
        </p:nvGraphicFramePr>
        <p:xfrm>
          <a:off x="853890" y="3929283"/>
          <a:ext cx="3184071" cy="9259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1357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061357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  <a:gridCol w="1061357">
                  <a:extLst>
                    <a:ext uri="{9D8B030D-6E8A-4147-A177-3AD203B41FA5}">
                      <a16:colId xmlns:a16="http://schemas.microsoft.com/office/drawing/2014/main" val="820689143"/>
                    </a:ext>
                  </a:extLst>
                </a:gridCol>
              </a:tblGrid>
              <a:tr h="92598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oi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6823DBCD-9795-2A49-A193-E92EF1EDF8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199" y="1246405"/>
            <a:ext cx="9997611" cy="1281745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80BAF77E-82F1-C944-A245-EED55010326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30859" y="5368399"/>
            <a:ext cx="1136904" cy="113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009642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cook something in hot, bubbling water.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5836130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410947"/>
              </p:ext>
            </p:extLst>
          </p:nvPr>
        </p:nvGraphicFramePr>
        <p:xfrm>
          <a:off x="1039479" y="3953843"/>
          <a:ext cx="2840385" cy="8380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6795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46795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946795">
                  <a:extLst>
                    <a:ext uri="{9D8B030D-6E8A-4147-A177-3AD203B41FA5}">
                      <a16:colId xmlns:a16="http://schemas.microsoft.com/office/drawing/2014/main" val="2589073276"/>
                    </a:ext>
                  </a:extLst>
                </a:gridCol>
              </a:tblGrid>
              <a:tr h="838018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994FE39-C945-874D-BBAE-AA92EB44EF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199" y="1246405"/>
            <a:ext cx="9997611" cy="1281745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E0C83C7E-0889-6B4F-ABCC-6F8CB40A0C6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94283" y="5368399"/>
            <a:ext cx="1136904" cy="113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</TotalTime>
  <Words>98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48</cp:revision>
  <dcterms:created xsi:type="dcterms:W3CDTF">2020-04-26T08:43:48Z</dcterms:created>
  <dcterms:modified xsi:type="dcterms:W3CDTF">2020-08-21T17:10:31Z</dcterms:modified>
</cp:coreProperties>
</file>