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bor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born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bor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born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58250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baby is born when its mother gives birth.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corn      torn       thorn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foal is born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8704232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817507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41522DF-C8AE-A64F-8D6D-F93D52D953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46404"/>
            <a:ext cx="10044754" cy="1287789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881C45D-7C8F-5E4C-AB8A-891459A792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6456" y="5342269"/>
            <a:ext cx="1189164" cy="118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697799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baby is born when its mother gives birth.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0BC3986-8CD1-7942-B5FE-BA17E04B10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46404"/>
            <a:ext cx="10044754" cy="128778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9DDF9B-8DA6-C442-8348-9F54B83F45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6456" y="5342269"/>
            <a:ext cx="1189164" cy="118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101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33</cp:revision>
  <dcterms:created xsi:type="dcterms:W3CDTF">2020-04-26T08:43:48Z</dcterms:created>
  <dcterms:modified xsi:type="dcterms:W3CDTF">2020-08-21T16:59:30Z</dcterms:modified>
</cp:coreProperties>
</file>