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</p:sldIdLst>
  <p:sldSz cx="7559675" cy="104394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1F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6D74D08-979A-F6D8-0479-3A4FA72B1F9B}" v="16" dt="2020-05-07T09:28:15.459"/>
    <p1510:client id="{5D14C44A-E855-F3CA-9729-21B4105EAD72}" v="569" dt="2020-05-07T08:41:35.198"/>
    <p1510:client id="{8E337D6C-B19C-4E95-87B9-08A84C84F94B}" v="1" dt="2020-05-04T13:00:20.076"/>
    <p1510:client id="{F69F85C6-1B81-D1C8-8FA2-9E9B779F40DC}" v="53" dt="2020-05-07T08:43:20.35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g Batten" userId="S::abatten@brixington.devon.sch.uk::59d8e321-2820-4e9e-ba33-4b0c5b77c093" providerId="AD" clId="Web-{F69F85C6-1B81-D1C8-8FA2-9E9B779F40DC}"/>
    <pc:docChg chg="modSld">
      <pc:chgData name="Ang Batten" userId="S::abatten@brixington.devon.sch.uk::59d8e321-2820-4e9e-ba33-4b0c5b77c093" providerId="AD" clId="Web-{F69F85C6-1B81-D1C8-8FA2-9E9B779F40DC}" dt="2020-05-07T08:43:19.796" v="51" actId="20577"/>
      <pc:docMkLst>
        <pc:docMk/>
      </pc:docMkLst>
      <pc:sldChg chg="modSp">
        <pc:chgData name="Ang Batten" userId="S::abatten@brixington.devon.sch.uk::59d8e321-2820-4e9e-ba33-4b0c5b77c093" providerId="AD" clId="Web-{F69F85C6-1B81-D1C8-8FA2-9E9B779F40DC}" dt="2020-05-07T08:43:19.796" v="51" actId="20577"/>
        <pc:sldMkLst>
          <pc:docMk/>
          <pc:sldMk cId="681750525" sldId="258"/>
        </pc:sldMkLst>
        <pc:spChg chg="mod">
          <ac:chgData name="Ang Batten" userId="S::abatten@brixington.devon.sch.uk::59d8e321-2820-4e9e-ba33-4b0c5b77c093" providerId="AD" clId="Web-{F69F85C6-1B81-D1C8-8FA2-9E9B779F40DC}" dt="2020-05-07T08:43:19.796" v="51" actId="20577"/>
          <ac:spMkLst>
            <pc:docMk/>
            <pc:sldMk cId="681750525" sldId="258"/>
            <ac:spMk id="3" creationId="{00000000-0000-0000-0000-000000000000}"/>
          </ac:spMkLst>
        </pc:spChg>
      </pc:sldChg>
    </pc:docChg>
  </pc:docChgLst>
  <pc:docChgLst>
    <pc:chgData name="Ang Batten" userId="S::abatten@brixington.devon.sch.uk::59d8e321-2820-4e9e-ba33-4b0c5b77c093" providerId="AD" clId="Web-{5D14C44A-E855-F3CA-9729-21B4105EAD72}"/>
    <pc:docChg chg="modSld">
      <pc:chgData name="Ang Batten" userId="S::abatten@brixington.devon.sch.uk::59d8e321-2820-4e9e-ba33-4b0c5b77c093" providerId="AD" clId="Web-{5D14C44A-E855-F3CA-9729-21B4105EAD72}" dt="2020-05-07T08:41:35.198" v="566" actId="20577"/>
      <pc:docMkLst>
        <pc:docMk/>
      </pc:docMkLst>
      <pc:sldChg chg="modSp">
        <pc:chgData name="Ang Batten" userId="S::abatten@brixington.devon.sch.uk::59d8e321-2820-4e9e-ba33-4b0c5b77c093" providerId="AD" clId="Web-{5D14C44A-E855-F3CA-9729-21B4105EAD72}" dt="2020-05-07T08:36:44.916" v="294" actId="20577"/>
        <pc:sldMkLst>
          <pc:docMk/>
          <pc:sldMk cId="2565513198" sldId="257"/>
        </pc:sldMkLst>
        <pc:spChg chg="mod">
          <ac:chgData name="Ang Batten" userId="S::abatten@brixington.devon.sch.uk::59d8e321-2820-4e9e-ba33-4b0c5b77c093" providerId="AD" clId="Web-{5D14C44A-E855-F3CA-9729-21B4105EAD72}" dt="2020-05-07T08:36:44.916" v="294" actId="20577"/>
          <ac:spMkLst>
            <pc:docMk/>
            <pc:sldMk cId="2565513198" sldId="257"/>
            <ac:spMk id="3" creationId="{00000000-0000-0000-0000-000000000000}"/>
          </ac:spMkLst>
        </pc:spChg>
      </pc:sldChg>
      <pc:sldChg chg="modSp">
        <pc:chgData name="Ang Batten" userId="S::abatten@brixington.devon.sch.uk::59d8e321-2820-4e9e-ba33-4b0c5b77c093" providerId="AD" clId="Web-{5D14C44A-E855-F3CA-9729-21B4105EAD72}" dt="2020-05-07T08:41:35.198" v="566" actId="20577"/>
        <pc:sldMkLst>
          <pc:docMk/>
          <pc:sldMk cId="681750525" sldId="258"/>
        </pc:sldMkLst>
        <pc:spChg chg="mod">
          <ac:chgData name="Ang Batten" userId="S::abatten@brixington.devon.sch.uk::59d8e321-2820-4e9e-ba33-4b0c5b77c093" providerId="AD" clId="Web-{5D14C44A-E855-F3CA-9729-21B4105EAD72}" dt="2020-05-07T08:41:35.198" v="566" actId="20577"/>
          <ac:spMkLst>
            <pc:docMk/>
            <pc:sldMk cId="681750525" sldId="258"/>
            <ac:spMk id="3" creationId="{00000000-0000-0000-0000-000000000000}"/>
          </ac:spMkLst>
        </pc:spChg>
      </pc:sldChg>
    </pc:docChg>
  </pc:docChgLst>
  <pc:docChgLst>
    <pc:chgData name="Sophie Bartlett" userId="5d65b952-c77e-4a71-9c7e-0148cdde3252" providerId="ADAL" clId="{8E337D6C-B19C-4E95-87B9-08A84C84F94B}"/>
    <pc:docChg chg="modSld">
      <pc:chgData name="Sophie Bartlett" userId="5d65b952-c77e-4a71-9c7e-0148cdde3252" providerId="ADAL" clId="{8E337D6C-B19C-4E95-87B9-08A84C84F94B}" dt="2020-05-04T13:00:27.928" v="38" actId="14100"/>
      <pc:docMkLst>
        <pc:docMk/>
      </pc:docMkLst>
      <pc:sldChg chg="addSp modSp mod">
        <pc:chgData name="Sophie Bartlett" userId="5d65b952-c77e-4a71-9c7e-0148cdde3252" providerId="ADAL" clId="{8E337D6C-B19C-4E95-87B9-08A84C84F94B}" dt="2020-05-04T13:00:27.928" v="38" actId="14100"/>
        <pc:sldMkLst>
          <pc:docMk/>
          <pc:sldMk cId="1987134252" sldId="256"/>
        </pc:sldMkLst>
        <pc:spChg chg="add mod">
          <ac:chgData name="Sophie Bartlett" userId="5d65b952-c77e-4a71-9c7e-0148cdde3252" providerId="ADAL" clId="{8E337D6C-B19C-4E95-87B9-08A84C84F94B}" dt="2020-05-04T13:00:27.928" v="38" actId="14100"/>
          <ac:spMkLst>
            <pc:docMk/>
            <pc:sldMk cId="1987134252" sldId="256"/>
            <ac:spMk id="2" creationId="{613DF1BE-7413-43EC-8C56-76DD041EDD67}"/>
          </ac:spMkLst>
        </pc:spChg>
      </pc:sldChg>
    </pc:docChg>
  </pc:docChgLst>
  <pc:docChgLst>
    <pc:chgData name="Nicholas Hubbard" userId="S::nhubbard@brixington.devon.sch.uk::d4fdd38c-f6d4-4294-b9fc-0645f6e2a76f" providerId="AD" clId="Web-{06D74D08-979A-F6D8-0479-3A4FA72B1F9B}"/>
    <pc:docChg chg="modSld">
      <pc:chgData name="Nicholas Hubbard" userId="S::nhubbard@brixington.devon.sch.uk::d4fdd38c-f6d4-4294-b9fc-0645f6e2a76f" providerId="AD" clId="Web-{06D74D08-979A-F6D8-0479-3A4FA72B1F9B}" dt="2020-05-07T09:28:15.459" v="15" actId="20577"/>
      <pc:docMkLst>
        <pc:docMk/>
      </pc:docMkLst>
      <pc:sldChg chg="modSp">
        <pc:chgData name="Nicholas Hubbard" userId="S::nhubbard@brixington.devon.sch.uk::d4fdd38c-f6d4-4294-b9fc-0645f6e2a76f" providerId="AD" clId="Web-{06D74D08-979A-F6D8-0479-3A4FA72B1F9B}" dt="2020-05-07T09:28:15.459" v="14" actId="20577"/>
        <pc:sldMkLst>
          <pc:docMk/>
          <pc:sldMk cId="2565513198" sldId="257"/>
        </pc:sldMkLst>
        <pc:spChg chg="mod">
          <ac:chgData name="Nicholas Hubbard" userId="S::nhubbard@brixington.devon.sch.uk::d4fdd38c-f6d4-4294-b9fc-0645f6e2a76f" providerId="AD" clId="Web-{06D74D08-979A-F6D8-0479-3A4FA72B1F9B}" dt="2020-05-07T09:28:15.459" v="14" actId="20577"/>
          <ac:spMkLst>
            <pc:docMk/>
            <pc:sldMk cId="2565513198" sldId="257"/>
            <ac:spMk id="3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08486"/>
            <a:ext cx="6425724" cy="3634458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483102"/>
            <a:ext cx="5669756" cy="2520438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57F11-DD55-44BC-810B-478F2B2D7B18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BD0BB-1ECC-4907-AD6E-E8B11B8B25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6906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57F11-DD55-44BC-810B-478F2B2D7B18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BD0BB-1ECC-4907-AD6E-E8B11B8B25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13282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02603"/>
            <a:ext cx="6520220" cy="4342500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6986185"/>
            <a:ext cx="6520220" cy="2283618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57F11-DD55-44BC-810B-478F2B2D7B18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BD0BB-1ECC-4907-AD6E-E8B11B8B25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02089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779007"/>
            <a:ext cx="3212862" cy="66237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779007"/>
            <a:ext cx="3212862" cy="662370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57F11-DD55-44BC-810B-478F2B2D7B18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BD0BB-1ECC-4907-AD6E-E8B11B8B25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7881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55804"/>
            <a:ext cx="6520220" cy="2017801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559104"/>
            <a:ext cx="3198096" cy="1254177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813281"/>
            <a:ext cx="3198096" cy="560876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559104"/>
            <a:ext cx="3213847" cy="1254177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813281"/>
            <a:ext cx="3213847" cy="560876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57F11-DD55-44BC-810B-478F2B2D7B18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BD0BB-1ECC-4907-AD6E-E8B11B8B25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4410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57F11-DD55-44BC-810B-478F2B2D7B18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BD0BB-1ECC-4907-AD6E-E8B11B8B25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1658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57F11-DD55-44BC-810B-478F2B2D7B18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BD0BB-1ECC-4907-AD6E-E8B11B8B25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4090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695960"/>
            <a:ext cx="2438192" cy="2435860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03083"/>
            <a:ext cx="3827085" cy="7418740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131820"/>
            <a:ext cx="2438192" cy="5802084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57F11-DD55-44BC-810B-478F2B2D7B18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BD0BB-1ECC-4907-AD6E-E8B11B8B25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8495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695960"/>
            <a:ext cx="2438192" cy="2435860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03083"/>
            <a:ext cx="3827085" cy="7418740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131820"/>
            <a:ext cx="2438192" cy="5802084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57F11-DD55-44BC-810B-478F2B2D7B18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BD0BB-1ECC-4907-AD6E-E8B11B8B25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2053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57F11-DD55-44BC-810B-478F2B2D7B18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BD0BB-1ECC-4907-AD6E-E8B11B8B25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0922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55801"/>
            <a:ext cx="1630055" cy="8846909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55801"/>
            <a:ext cx="4795669" cy="884690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B57F11-DD55-44BC-810B-478F2B2D7B18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1BD0BB-1ECC-4907-AD6E-E8B11B8B25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26779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55804"/>
            <a:ext cx="6520220" cy="20178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779007"/>
            <a:ext cx="6520220" cy="66237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675780"/>
            <a:ext cx="1700927" cy="555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B57F11-DD55-44BC-810B-478F2B2D7B18}" type="datetimeFigureOut">
              <a:rPr lang="en-GB" smtClean="0"/>
              <a:t>07/05/2020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675780"/>
            <a:ext cx="2551390" cy="555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675780"/>
            <a:ext cx="1700927" cy="555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1BD0BB-1ECC-4907-AD6E-E8B11B8B256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32591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1499"/>
            <a:ext cx="7105523" cy="768794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" y="938464"/>
            <a:ext cx="1070810" cy="369332"/>
          </a:xfrm>
          <a:prstGeom prst="rect">
            <a:avLst/>
          </a:prstGeom>
          <a:solidFill>
            <a:srgbClr val="231F20"/>
          </a:solidFill>
        </p:spPr>
        <p:txBody>
          <a:bodyPr wrap="square" rtlCol="0">
            <a:spAutoFit/>
          </a:bodyPr>
          <a:lstStyle/>
          <a:p>
            <a:pPr algn="r"/>
            <a:r>
              <a:rPr lang="en-GB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2020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13DF1BE-7413-43EC-8C56-76DD041EDD67}"/>
              </a:ext>
            </a:extLst>
          </p:cNvPr>
          <p:cNvSpPr txBox="1"/>
          <p:nvPr/>
        </p:nvSpPr>
        <p:spPr>
          <a:xfrm>
            <a:off x="348342" y="8991600"/>
            <a:ext cx="2634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/>
              <a:t>Made by @</a:t>
            </a:r>
            <a:r>
              <a:rPr lang="en-GB" err="1"/>
              <a:t>mrbrownteach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71342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9728" y="1381125"/>
            <a:ext cx="6520220" cy="8021585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endParaRPr lang="en-GB" sz="180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en-GB" sz="1900" dirty="0">
                <a:latin typeface="+mj-lt"/>
                <a:ea typeface="Verdana"/>
                <a:cs typeface="Verdana"/>
              </a:rPr>
              <a:t> Mrs Clarke and Mrs Wood  bought a __________ for Mr Dyer.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en-GB" sz="1900" dirty="0">
                <a:latin typeface="+mj-lt"/>
                <a:ea typeface="Verdana"/>
                <a:cs typeface="Verdana"/>
              </a:rPr>
              <a:t> Mrs Symons</a:t>
            </a:r>
            <a:r>
              <a:rPr lang="en-GB" sz="1900" dirty="0">
                <a:latin typeface="+mj-lt"/>
              </a:rPr>
              <a:t> wanted to be a </a:t>
            </a:r>
            <a:r>
              <a:rPr lang="en-GB" sz="1900" dirty="0">
                <a:latin typeface="+mj-lt"/>
                <a:ea typeface="Verdana"/>
                <a:cs typeface="Verdana"/>
              </a:rPr>
              <a:t>__________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en-GB" sz="1900" dirty="0">
                <a:latin typeface="+mj-lt"/>
              </a:rPr>
              <a:t>For lunch, Mrs Balcer  and Mrs Gould ate a </a:t>
            </a:r>
            <a:r>
              <a:rPr lang="en-GB" sz="1900" dirty="0">
                <a:latin typeface="+mj-lt"/>
                <a:ea typeface="Verdana"/>
                <a:cs typeface="Verdana"/>
              </a:rPr>
              <a:t>__________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en-GB" sz="1900" dirty="0">
                <a:latin typeface="+mj-lt"/>
              </a:rPr>
              <a:t>Mrs B's party was a really good </a:t>
            </a:r>
            <a:r>
              <a:rPr lang="en-GB" sz="1900" dirty="0">
                <a:latin typeface="+mj-lt"/>
                <a:ea typeface="Verdana"/>
                <a:cs typeface="Verdana"/>
              </a:rPr>
              <a:t>__________</a:t>
            </a:r>
            <a:r>
              <a:rPr lang="en-GB" sz="1900" dirty="0">
                <a:latin typeface="+mj-lt"/>
              </a:rPr>
              <a:t>!</a:t>
            </a:r>
            <a:endParaRPr lang="en-GB" sz="1900" dirty="0">
              <a:latin typeface="+mj-lt"/>
              <a:cs typeface="Calibri Light"/>
            </a:endParaRP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en-GB" sz="1900" dirty="0">
                <a:latin typeface="+mj-lt"/>
              </a:rPr>
              <a:t>The shop accepted Mr H</a:t>
            </a:r>
            <a:r>
              <a:rPr lang="en-GB" sz="1900" dirty="0">
                <a:latin typeface="+mj-lt"/>
                <a:ea typeface="Verdana"/>
                <a:cs typeface="Calibri Light"/>
              </a:rPr>
              <a:t>'s </a:t>
            </a:r>
            <a:r>
              <a:rPr lang="en-GB" sz="1900" dirty="0">
                <a:latin typeface="+mj-lt"/>
                <a:ea typeface="Verdana"/>
                <a:cs typeface="Verdana"/>
              </a:rPr>
              <a:t>__________</a:t>
            </a:r>
            <a:r>
              <a:rPr lang="en-GB" sz="1900" dirty="0">
                <a:latin typeface="+mj-lt"/>
              </a:rPr>
              <a:t> as payment</a:t>
            </a:r>
            <a:endParaRPr lang="en-GB" sz="1900" dirty="0">
              <a:latin typeface="+mj-lt"/>
              <a:cs typeface="Calibri Light"/>
            </a:endParaRP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en-GB" sz="1900" dirty="0">
                <a:latin typeface="+mj-lt"/>
              </a:rPr>
              <a:t>Mr Dyer went fishing and caught a </a:t>
            </a:r>
            <a:r>
              <a:rPr lang="en-GB" sz="1900" dirty="0">
                <a:latin typeface="+mj-lt"/>
                <a:ea typeface="Verdana"/>
                <a:cs typeface="Verdana"/>
              </a:rPr>
              <a:t>__________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en-GB" sz="1900" dirty="0">
                <a:latin typeface="+mj-lt"/>
              </a:rPr>
              <a:t>Mrs Boore and Mr Skinner loved to play </a:t>
            </a:r>
            <a:r>
              <a:rPr lang="en-GB" sz="1900" dirty="0">
                <a:latin typeface="+mj-lt"/>
                <a:ea typeface="Verdana"/>
                <a:cs typeface="Verdana"/>
              </a:rPr>
              <a:t>__________</a:t>
            </a: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en-GB" sz="1900" dirty="0">
                <a:latin typeface="+mj-lt"/>
              </a:rPr>
              <a:t>Mrs B and Mr H chased the car with a </a:t>
            </a:r>
            <a:r>
              <a:rPr lang="en-GB" sz="1900" dirty="0">
                <a:latin typeface="+mj-lt"/>
                <a:ea typeface="Verdana"/>
                <a:cs typeface="Verdana"/>
              </a:rPr>
              <a:t>__________</a:t>
            </a:r>
            <a:r>
              <a:rPr lang="en-GB" sz="1900" dirty="0">
                <a:latin typeface="+mj-lt"/>
              </a:rPr>
              <a:t> in hand</a:t>
            </a:r>
            <a:endParaRPr lang="en-GB" sz="1900" dirty="0">
              <a:latin typeface="+mj-lt"/>
              <a:cs typeface="Calibri Light"/>
            </a:endParaRP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en-GB" sz="1900" dirty="0">
                <a:latin typeface="+mj-lt"/>
              </a:rPr>
              <a:t>Mrs Piper's gloves were made with natural </a:t>
            </a:r>
            <a:r>
              <a:rPr lang="en-GB" sz="1900" dirty="0">
                <a:latin typeface="+mj-lt"/>
                <a:ea typeface="Verdana"/>
                <a:cs typeface="Verdana"/>
              </a:rPr>
              <a:t>__________</a:t>
            </a:r>
            <a:r>
              <a:rPr lang="en-GB" sz="1900" dirty="0">
                <a:latin typeface="+mj-lt"/>
              </a:rPr>
              <a:t> </a:t>
            </a:r>
            <a:endParaRPr lang="en-GB" sz="1900" dirty="0">
              <a:latin typeface="+mj-lt"/>
              <a:cs typeface="Calibri Light"/>
            </a:endParaRP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r>
              <a:rPr lang="en-GB" sz="1900" dirty="0">
                <a:latin typeface="+mj-lt"/>
              </a:rPr>
              <a:t>Mrs Boud shouted </a:t>
            </a:r>
            <a:r>
              <a:rPr lang="en-GB" sz="1900" dirty="0">
                <a:latin typeface="+mj-lt"/>
                <a:ea typeface="Verdana"/>
                <a:cs typeface="Verdana"/>
              </a:rPr>
              <a:t>__________</a:t>
            </a:r>
            <a:r>
              <a:rPr lang="en-GB" sz="1900" dirty="0">
                <a:latin typeface="+mj-lt"/>
              </a:rPr>
              <a:t> Mr Dave stole his shorts.</a:t>
            </a:r>
            <a:endParaRPr lang="en-GB" sz="1900" dirty="0">
              <a:latin typeface="+mj-lt"/>
              <a:cs typeface="Calibri Light"/>
            </a:endParaRPr>
          </a:p>
          <a:p>
            <a:pPr marL="457200" indent="-457200">
              <a:lnSpc>
                <a:spcPct val="200000"/>
              </a:lnSpc>
              <a:buFont typeface="+mj-lt"/>
              <a:buAutoNum type="arabicPeriod"/>
            </a:pPr>
            <a:endParaRPr lang="en-GB" sz="180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163" y="371475"/>
            <a:ext cx="6991350" cy="100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55131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9728" y="1381125"/>
            <a:ext cx="6520220" cy="8021585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0" indent="0">
              <a:lnSpc>
                <a:spcPct val="200000"/>
              </a:lnSpc>
              <a:buNone/>
            </a:pPr>
            <a:r>
              <a:rPr lang="en-GB" sz="1900">
                <a:latin typeface="+mj-lt"/>
                <a:ea typeface="Verdana"/>
                <a:cs typeface="Verdana"/>
              </a:rPr>
              <a:t>11. </a:t>
            </a:r>
            <a:r>
              <a:rPr lang="en-GB" sz="1900">
                <a:latin typeface="+mj-lt"/>
              </a:rPr>
              <a:t>Mrs</a:t>
            </a:r>
            <a:r>
              <a:rPr lang="en-GB" sz="1900">
                <a:latin typeface="Calibri Light"/>
                <a:ea typeface="Verdana"/>
                <a:cs typeface="Calibri Light"/>
              </a:rPr>
              <a:t> Hamilton </a:t>
            </a:r>
            <a:r>
              <a:rPr lang="en-GB" sz="1900">
                <a:ea typeface="Verdana"/>
                <a:cs typeface="Verdana"/>
              </a:rPr>
              <a:t>__________</a:t>
            </a:r>
            <a:r>
              <a:rPr lang="en-GB" sz="1900">
                <a:latin typeface="+mj-lt"/>
              </a:rPr>
              <a:t> her homework</a:t>
            </a:r>
            <a:endParaRPr lang="en-GB" sz="1900">
              <a:latin typeface="+mj-lt"/>
              <a:cs typeface="Calibri Light"/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en-GB" sz="1900">
                <a:latin typeface="+mj-lt"/>
              </a:rPr>
              <a:t>12.To be a real </a:t>
            </a:r>
            <a:r>
              <a:rPr lang="en-GB" sz="1900">
                <a:ea typeface="Verdana"/>
                <a:cs typeface="Verdana"/>
              </a:rPr>
              <a:t>__________</a:t>
            </a:r>
            <a:r>
              <a:rPr lang="en-GB" sz="1900">
                <a:latin typeface="+mj-lt"/>
              </a:rPr>
              <a:t>, Miss Burnett had to work hard</a:t>
            </a:r>
            <a:endParaRPr lang="en-GB" sz="1900">
              <a:latin typeface="+mj-lt"/>
              <a:ea typeface="Verdana"/>
              <a:cs typeface="Calibri Light"/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en-GB" sz="1900">
                <a:latin typeface="+mj-lt"/>
                <a:ea typeface="Verdana"/>
                <a:cs typeface="Verdana"/>
              </a:rPr>
              <a:t>13. Mrs Walker</a:t>
            </a:r>
            <a:r>
              <a:rPr lang="en-GB" sz="1900">
                <a:latin typeface="+mj-lt"/>
              </a:rPr>
              <a:t> ate her </a:t>
            </a:r>
            <a:r>
              <a:rPr lang="en-GB" sz="1900">
                <a:ea typeface="Verdana"/>
                <a:cs typeface="Verdana"/>
              </a:rPr>
              <a:t>__________</a:t>
            </a:r>
            <a:r>
              <a:rPr lang="en-GB" sz="1900">
                <a:latin typeface="+mj-lt"/>
              </a:rPr>
              <a:t> with Mrs Keilty and Miss Brown at break </a:t>
            </a:r>
            <a:endParaRPr lang="en-GB" sz="1900">
              <a:latin typeface="+mj-lt"/>
              <a:cs typeface="Calibri Light" panose="020F0302020204030204"/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en-GB" sz="1900">
                <a:latin typeface="+mj-lt"/>
              </a:rPr>
              <a:t>14. Mrs Cranmer had </a:t>
            </a:r>
            <a:r>
              <a:rPr lang="en-GB" sz="1900">
                <a:ea typeface="Verdana"/>
                <a:cs typeface="Verdana"/>
              </a:rPr>
              <a:t>__________</a:t>
            </a:r>
            <a:r>
              <a:rPr lang="en-GB" sz="1900">
                <a:latin typeface="+mj-lt"/>
              </a:rPr>
              <a:t> brothers  and one sister</a:t>
            </a:r>
            <a:endParaRPr lang="en-GB" sz="1900">
              <a:latin typeface="+mj-lt"/>
              <a:ea typeface="Verdana"/>
              <a:cs typeface="Verdana"/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en-GB" sz="1900">
                <a:latin typeface="+mj-lt"/>
              </a:rPr>
              <a:t>15. Mrs Clarke bought a new dog for Miss Wheeler; it was a </a:t>
            </a:r>
            <a:r>
              <a:rPr lang="en-GB" sz="1900">
                <a:ea typeface="Verdana"/>
                <a:cs typeface="Verdana"/>
              </a:rPr>
              <a:t>__________</a:t>
            </a:r>
            <a:endParaRPr lang="en-GB" sz="1900">
              <a:latin typeface="+mj-lt"/>
              <a:ea typeface="Verdana"/>
              <a:cs typeface="Verdana"/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en-GB" sz="1900">
                <a:latin typeface="+mj-lt"/>
              </a:rPr>
              <a:t>16. Mrs Gerry hit Mrs </a:t>
            </a:r>
            <a:r>
              <a:rPr lang="en-GB" sz="1900" err="1">
                <a:latin typeface="+mj-lt"/>
              </a:rPr>
              <a:t>Shaufler</a:t>
            </a:r>
            <a:r>
              <a:rPr lang="en-GB" sz="1900">
                <a:latin typeface="+mj-lt"/>
              </a:rPr>
              <a:t> and Mrs French </a:t>
            </a:r>
            <a:r>
              <a:rPr lang="en-GB" sz="1900">
                <a:ea typeface="Verdana"/>
                <a:cs typeface="Verdana"/>
              </a:rPr>
              <a:t>__________</a:t>
            </a:r>
            <a:r>
              <a:rPr lang="en-GB" sz="1900">
                <a:latin typeface="+mj-lt"/>
              </a:rPr>
              <a:t> they all cried </a:t>
            </a:r>
            <a:endParaRPr lang="en-GB" sz="1900">
              <a:latin typeface="+mj-lt"/>
              <a:ea typeface="Verdana"/>
              <a:cs typeface="Verdana"/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en-GB" sz="1900">
                <a:latin typeface="+mj-lt"/>
              </a:rPr>
              <a:t>17. Mr Dyer told Mrs Batten to </a:t>
            </a:r>
            <a:r>
              <a:rPr lang="en-GB" sz="1900">
                <a:ea typeface="Verdana"/>
                <a:cs typeface="Verdana"/>
              </a:rPr>
              <a:t>__________</a:t>
            </a:r>
            <a:endParaRPr lang="en-GB" sz="1900">
              <a:latin typeface="+mj-lt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en-GB" sz="1900">
                <a:latin typeface="+mj-lt"/>
              </a:rPr>
              <a:t>18.Mr Hubbard had not seen his </a:t>
            </a:r>
            <a:r>
              <a:rPr lang="en-GB" sz="1900">
                <a:ea typeface="Verdana"/>
                <a:cs typeface="Verdana"/>
              </a:rPr>
              <a:t>__________</a:t>
            </a:r>
            <a:r>
              <a:rPr lang="en-GB" sz="1900">
                <a:latin typeface="+mj-lt"/>
              </a:rPr>
              <a:t> for 3 years</a:t>
            </a:r>
            <a:endParaRPr lang="en-GB" sz="1900">
              <a:latin typeface="+mj-lt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en-GB" sz="1900">
                <a:latin typeface="+mj-lt"/>
              </a:rPr>
              <a:t>19. </a:t>
            </a:r>
            <a:r>
              <a:rPr lang="en-GB" sz="1900">
                <a:latin typeface="Calibri Light"/>
                <a:ea typeface="Verdana"/>
                <a:cs typeface="Calibri Light"/>
              </a:rPr>
              <a:t>Y6's clock would not  </a:t>
            </a:r>
            <a:r>
              <a:rPr lang="en-GB" sz="1900">
                <a:ea typeface="Verdana"/>
                <a:cs typeface="Verdana"/>
              </a:rPr>
              <a:t>__________</a:t>
            </a:r>
            <a:endParaRPr lang="en-GB" sz="1900">
              <a:latin typeface="+mj-lt"/>
              <a:ea typeface="Verdana"/>
              <a:cs typeface="Verdana"/>
            </a:endParaRPr>
          </a:p>
          <a:p>
            <a:pPr marL="0" indent="0">
              <a:lnSpc>
                <a:spcPct val="200000"/>
              </a:lnSpc>
              <a:buNone/>
            </a:pPr>
            <a:r>
              <a:rPr lang="en-GB" sz="1900">
                <a:latin typeface="+mj-lt"/>
              </a:rPr>
              <a:t>20. Y6  are </a:t>
            </a:r>
            <a:r>
              <a:rPr lang="en-GB" sz="1900">
                <a:ea typeface="Verdana"/>
                <a:cs typeface="Verdana"/>
              </a:rPr>
              <a:t>__________</a:t>
            </a:r>
            <a:endParaRPr lang="en-GB" sz="1900">
              <a:latin typeface="+mj-lt"/>
              <a:ea typeface="Verdana"/>
              <a:cs typeface="Verdana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163" y="371475"/>
            <a:ext cx="6991350" cy="100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17505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91E5F5CA3129439BAA29AFEE6A2C82" ma:contentTypeVersion="13" ma:contentTypeDescription="Create a new document." ma:contentTypeScope="" ma:versionID="07704a5a21935dfc6e9196a9c628dc7b">
  <xsd:schema xmlns:xsd="http://www.w3.org/2001/XMLSchema" xmlns:xs="http://www.w3.org/2001/XMLSchema" xmlns:p="http://schemas.microsoft.com/office/2006/metadata/properties" xmlns:ns3="fd15a877-3ec7-4366-8d58-aa66d0b61946" xmlns:ns4="c50a3689-b7e3-4c1f-878a-b2ad9c4e32f9" targetNamespace="http://schemas.microsoft.com/office/2006/metadata/properties" ma:root="true" ma:fieldsID="e25a391d8523d821f5ddecd14f7dfc46" ns3:_="" ns4:_="">
    <xsd:import namespace="fd15a877-3ec7-4366-8d58-aa66d0b61946"/>
    <xsd:import namespace="c50a3689-b7e3-4c1f-878a-b2ad9c4e32f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d15a877-3ec7-4366-8d58-aa66d0b6194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50a3689-b7e3-4c1f-878a-b2ad9c4e32f9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30CA4B2-9B2E-49C8-B5B8-2A0FCBB8D863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A121A887-F24C-4B00-85F5-064DB4AB485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DACD730-BDF5-4E82-B220-A075A76F8BC2}">
  <ds:schemaRefs>
    <ds:schemaRef ds:uri="c50a3689-b7e3-4c1f-878a-b2ad9c4e32f9"/>
    <ds:schemaRef ds:uri="fd15a877-3ec7-4366-8d58-aa66d0b61946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Custom</PresentationFormat>
  <Slides>3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 Brown</dc:creator>
  <cp:revision>6</cp:revision>
  <dcterms:created xsi:type="dcterms:W3CDTF">2020-05-01T19:22:37Z</dcterms:created>
  <dcterms:modified xsi:type="dcterms:W3CDTF">2020-05-07T09:28:15Z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0x0101008F91E5F5CA3129439BAA29AFEE6A2C82</vt:lpwstr>
  </property>
</Properties>
</file>