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57"/>
  </p:notesMasterIdLst>
  <p:sldIdLst>
    <p:sldId id="290" r:id="rId2"/>
    <p:sldId id="292" r:id="rId3"/>
    <p:sldId id="293" r:id="rId4"/>
    <p:sldId id="294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08" r:id="rId19"/>
    <p:sldId id="309" r:id="rId20"/>
    <p:sldId id="310" r:id="rId21"/>
    <p:sldId id="311" r:id="rId22"/>
    <p:sldId id="312" r:id="rId23"/>
    <p:sldId id="313" r:id="rId24"/>
    <p:sldId id="314" r:id="rId25"/>
    <p:sldId id="315" r:id="rId26"/>
    <p:sldId id="316" r:id="rId27"/>
    <p:sldId id="317" r:id="rId28"/>
    <p:sldId id="318" r:id="rId29"/>
    <p:sldId id="319" r:id="rId30"/>
    <p:sldId id="321" r:id="rId31"/>
    <p:sldId id="322" r:id="rId32"/>
    <p:sldId id="323" r:id="rId33"/>
    <p:sldId id="324" r:id="rId34"/>
    <p:sldId id="325" r:id="rId35"/>
    <p:sldId id="326" r:id="rId36"/>
    <p:sldId id="327" r:id="rId37"/>
    <p:sldId id="328" r:id="rId38"/>
    <p:sldId id="329" r:id="rId39"/>
    <p:sldId id="330" r:id="rId40"/>
    <p:sldId id="331" r:id="rId41"/>
    <p:sldId id="332" r:id="rId42"/>
    <p:sldId id="340" r:id="rId43"/>
    <p:sldId id="339" r:id="rId44"/>
    <p:sldId id="341" r:id="rId45"/>
    <p:sldId id="343" r:id="rId46"/>
    <p:sldId id="345" r:id="rId47"/>
    <p:sldId id="346" r:id="rId48"/>
    <p:sldId id="347" r:id="rId49"/>
    <p:sldId id="348" r:id="rId50"/>
    <p:sldId id="349" r:id="rId51"/>
    <p:sldId id="350" r:id="rId52"/>
    <p:sldId id="351" r:id="rId53"/>
    <p:sldId id="352" r:id="rId54"/>
    <p:sldId id="353" r:id="rId55"/>
    <p:sldId id="354" r:id="rId56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SassoonPrimaryInfant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CCFF"/>
    <a:srgbClr val="0000FF"/>
    <a:srgbClr val="9900CC"/>
    <a:srgbClr val="FF0066"/>
    <a:srgbClr val="CC0000"/>
    <a:srgbClr val="CC6600"/>
    <a:srgbClr val="990099"/>
    <a:srgbClr val="00CC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39" autoAdjust="0"/>
    <p:restoredTop sz="94697" autoAdjust="0"/>
  </p:normalViewPr>
  <p:slideViewPr>
    <p:cSldViewPr>
      <p:cViewPr varScale="1">
        <p:scale>
          <a:sx n="69" d="100"/>
          <a:sy n="69" d="100"/>
        </p:scale>
        <p:origin x="130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93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2" d="100"/>
          <a:sy n="42" d="100"/>
        </p:scale>
        <p:origin x="-1426" y="-77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93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91DEEBCE-2D8F-4E8B-91D0-CE74361F369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1554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BAB28AC3-28B3-4A0D-A3D1-FA2FD63F9275}" type="slidenum">
              <a:rPr lang="en-GB" altLang="en-US" sz="1200" smtClean="0">
                <a:latin typeface="Times New Roman" pitchFamily="18" charset="0"/>
              </a:rPr>
              <a:pPr/>
              <a:t>1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B84FEF71-7D63-4074-A167-571456F1CF8C}" type="slidenum">
              <a:rPr lang="en-GB" altLang="en-US" sz="1200" smtClean="0">
                <a:latin typeface="Times New Roman" pitchFamily="18" charset="0"/>
              </a:rPr>
              <a:pPr/>
              <a:t>2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0BEDCAB1-60C4-451A-BDA3-5DA5AA13B2BD}" type="slidenum">
              <a:rPr lang="en-GB" altLang="en-US" sz="1200" smtClean="0">
                <a:latin typeface="Times New Roman" pitchFamily="18" charset="0"/>
              </a:rPr>
              <a:pPr/>
              <a:t>3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6650CD95-C250-42AF-A2E4-38D4642A004B}" type="slidenum">
              <a:rPr lang="en-GB" altLang="en-US" sz="1200" smtClean="0">
                <a:latin typeface="Times New Roman" pitchFamily="18" charset="0"/>
              </a:rPr>
              <a:pPr/>
              <a:t>4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9EBAD9D0-26B5-4731-8501-87FB98CA38F2}" type="slidenum">
              <a:rPr lang="en-GB" altLang="en-US" sz="1200" smtClean="0">
                <a:latin typeface="Times New Roman" pitchFamily="18" charset="0"/>
              </a:rPr>
              <a:pPr/>
              <a:t>5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74B63CA8-FA91-4934-B468-60F7A6DA673C}" type="slidenum">
              <a:rPr lang="en-GB" altLang="en-US" sz="1200" smtClean="0">
                <a:latin typeface="Times New Roman" pitchFamily="18" charset="0"/>
              </a:rPr>
              <a:pPr/>
              <a:t>6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8C13356C-49BC-4C08-88B2-062DD2732F73}" type="slidenum">
              <a:rPr lang="en-GB" altLang="en-US" sz="1200" smtClean="0">
                <a:latin typeface="Times New Roman" pitchFamily="18" charset="0"/>
              </a:rPr>
              <a:pPr/>
              <a:t>7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83199ADF-1EC4-4061-B53B-8B7BB5C10021}" type="slidenum">
              <a:rPr lang="en-GB" altLang="en-US" sz="1200" smtClean="0">
                <a:latin typeface="Times New Roman" pitchFamily="18" charset="0"/>
              </a:rPr>
              <a:pPr/>
              <a:t>8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69247E5F-49D9-46C3-93C4-1738295F31BE}" type="slidenum">
              <a:rPr lang="en-GB" altLang="en-US" sz="1200" smtClean="0">
                <a:latin typeface="Times New Roman" pitchFamily="18" charset="0"/>
              </a:rPr>
              <a:pPr/>
              <a:t>9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9AF20190-DEF7-442A-B232-AEEA4A695D1E}" type="slidenum">
              <a:rPr lang="en-GB" altLang="en-US" sz="1200" smtClean="0">
                <a:latin typeface="Times New Roman" pitchFamily="18" charset="0"/>
              </a:rPr>
              <a:pPr/>
              <a:t>10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79B0F734-F9AA-486C-9AA7-E5174A98A19E}" type="slidenum">
              <a:rPr lang="en-GB" altLang="en-US" sz="1200" smtClean="0">
                <a:latin typeface="Times New Roman" pitchFamily="18" charset="0"/>
              </a:rPr>
              <a:pPr/>
              <a:t>11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32257171-33AA-45CB-B5B1-45770D8E13E5}" type="slidenum">
              <a:rPr lang="en-GB" altLang="en-US" sz="1200" smtClean="0">
                <a:latin typeface="Times New Roman" pitchFamily="18" charset="0"/>
              </a:rPr>
              <a:pPr/>
              <a:t>12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846DEAA2-D98B-48CA-BE21-9CD0BA9487D4}" type="slidenum">
              <a:rPr lang="en-GB" altLang="en-US" sz="1200" smtClean="0">
                <a:latin typeface="Times New Roman" pitchFamily="18" charset="0"/>
              </a:rPr>
              <a:pPr/>
              <a:t>13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D84D316F-6244-4F4C-B5A2-0D4D72D6140C}" type="slidenum">
              <a:rPr lang="en-GB" altLang="en-US" sz="1200" smtClean="0">
                <a:latin typeface="Times New Roman" pitchFamily="18" charset="0"/>
              </a:rPr>
              <a:pPr/>
              <a:t>14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E8E69426-8D01-4C88-8E33-8C66E425EE02}" type="slidenum">
              <a:rPr lang="en-GB" altLang="en-US" sz="1200" smtClean="0">
                <a:latin typeface="Times New Roman" pitchFamily="18" charset="0"/>
              </a:rPr>
              <a:pPr/>
              <a:t>15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3CE8B2DD-976E-499C-82ED-2830FEC2AD48}" type="slidenum">
              <a:rPr lang="en-GB" altLang="en-US" sz="1200" smtClean="0">
                <a:latin typeface="Times New Roman" pitchFamily="18" charset="0"/>
              </a:rPr>
              <a:pPr/>
              <a:t>16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8E784536-F10F-4A37-B8AC-E959E68B27D1}" type="slidenum">
              <a:rPr lang="en-GB" altLang="en-US" sz="1200" smtClean="0">
                <a:latin typeface="Times New Roman" pitchFamily="18" charset="0"/>
              </a:rPr>
              <a:pPr/>
              <a:t>17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6179E849-78F2-4A4C-971F-38E59C6629E2}" type="slidenum">
              <a:rPr lang="en-GB" altLang="en-US" sz="1200" smtClean="0">
                <a:latin typeface="Times New Roman" pitchFamily="18" charset="0"/>
              </a:rPr>
              <a:pPr/>
              <a:t>18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27ABADEC-36EA-4410-9551-9A84C28D6C71}" type="slidenum">
              <a:rPr lang="en-GB" altLang="en-US" sz="1200" smtClean="0">
                <a:latin typeface="Times New Roman" pitchFamily="18" charset="0"/>
              </a:rPr>
              <a:pPr/>
              <a:t>19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78FF6BA2-6100-4991-8D5D-DA66195E78DF}" type="slidenum">
              <a:rPr lang="en-GB" altLang="en-US" sz="1200" smtClean="0">
                <a:latin typeface="Times New Roman" pitchFamily="18" charset="0"/>
              </a:rPr>
              <a:pPr/>
              <a:t>20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D9068DE7-508B-4145-BCA4-FCDFAB5E549D}" type="slidenum">
              <a:rPr lang="en-GB" altLang="en-US" sz="1200" smtClean="0">
                <a:latin typeface="Times New Roman" pitchFamily="18" charset="0"/>
              </a:rPr>
              <a:pPr/>
              <a:t>21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FEC4ED0A-F0FA-46FC-9AFC-0F6D1CF96539}" type="slidenum">
              <a:rPr lang="en-GB" altLang="en-US" sz="1200" smtClean="0">
                <a:latin typeface="Times New Roman" pitchFamily="18" charset="0"/>
              </a:rPr>
              <a:pPr/>
              <a:t>22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F37B15B9-2A83-4904-9609-EC85F576C95D}" type="slidenum">
              <a:rPr lang="en-GB" altLang="en-US" sz="1200" smtClean="0">
                <a:latin typeface="Times New Roman" pitchFamily="18" charset="0"/>
              </a:rPr>
              <a:pPr/>
              <a:t>23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898055B8-1D31-4916-B626-15A703B75BAE}" type="slidenum">
              <a:rPr lang="en-GB" altLang="en-US" sz="1200" smtClean="0">
                <a:latin typeface="Times New Roman" pitchFamily="18" charset="0"/>
              </a:rPr>
              <a:pPr/>
              <a:t>24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3CD0FF7E-60E2-4AFC-B474-3ACBB648310F}" type="slidenum">
              <a:rPr lang="en-GB" altLang="en-US" sz="1200" smtClean="0">
                <a:latin typeface="Times New Roman" pitchFamily="18" charset="0"/>
              </a:rPr>
              <a:pPr/>
              <a:t>25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B2925B3E-5E2D-48F8-9A90-B2FEFCB5C3FC}" type="slidenum">
              <a:rPr lang="en-GB" altLang="en-US" sz="1200" smtClean="0">
                <a:latin typeface="Times New Roman" pitchFamily="18" charset="0"/>
              </a:rPr>
              <a:pPr/>
              <a:t>26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40204ED4-CB1C-4E6F-BCD6-77CA7A64FA20}" type="slidenum">
              <a:rPr lang="en-GB" altLang="en-US" sz="1200" smtClean="0">
                <a:latin typeface="Times New Roman" pitchFamily="18" charset="0"/>
              </a:rPr>
              <a:pPr/>
              <a:t>27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AAE2DDAE-67C0-4360-BD41-0BE08E5C0917}" type="slidenum">
              <a:rPr lang="en-GB" altLang="en-US" sz="1200" smtClean="0">
                <a:latin typeface="Times New Roman" pitchFamily="18" charset="0"/>
              </a:rPr>
              <a:pPr/>
              <a:t>28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3ADC2A28-8A30-40B3-8AA0-B736E6BDE8AD}" type="slidenum">
              <a:rPr lang="en-GB" altLang="en-US" sz="1200" smtClean="0">
                <a:latin typeface="Times New Roman" pitchFamily="18" charset="0"/>
              </a:rPr>
              <a:pPr/>
              <a:t>29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96AAD6C1-64F0-446E-B512-39F2088AC177}" type="slidenum">
              <a:rPr lang="en-GB" altLang="en-US" sz="1200" smtClean="0">
                <a:latin typeface="Times New Roman" pitchFamily="18" charset="0"/>
              </a:rPr>
              <a:pPr/>
              <a:t>30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7BC3D335-103D-403A-B20F-AC1CB04F288C}" type="slidenum">
              <a:rPr lang="en-GB" altLang="en-US" sz="1200" smtClean="0">
                <a:latin typeface="Times New Roman" pitchFamily="18" charset="0"/>
              </a:rPr>
              <a:pPr/>
              <a:t>31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4D2BDF61-7DB2-4C47-8D22-1ECBDB97D5FA}" type="slidenum">
              <a:rPr lang="en-GB" altLang="en-US" sz="1200" smtClean="0">
                <a:latin typeface="Times New Roman" pitchFamily="18" charset="0"/>
              </a:rPr>
              <a:pPr/>
              <a:t>32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8F6D05E2-5594-49DC-82B4-238008FAB4FB}" type="slidenum">
              <a:rPr lang="en-GB" altLang="en-US" sz="1200" smtClean="0">
                <a:latin typeface="Times New Roman" pitchFamily="18" charset="0"/>
              </a:rPr>
              <a:pPr/>
              <a:t>33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93899CB2-6303-4C3E-9280-DCAE5D1BCDF7}" type="slidenum">
              <a:rPr lang="en-GB" altLang="en-US" sz="1200" smtClean="0">
                <a:latin typeface="Times New Roman" pitchFamily="18" charset="0"/>
              </a:rPr>
              <a:pPr/>
              <a:t>34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E7D46428-C8E6-4BFA-A344-64A8FB164E10}" type="slidenum">
              <a:rPr lang="en-GB" altLang="en-US" sz="1200" smtClean="0">
                <a:latin typeface="Times New Roman" pitchFamily="18" charset="0"/>
              </a:rPr>
              <a:pPr/>
              <a:t>35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4D7B26CE-E8E9-4887-889E-E5AE892BE6AA}" type="slidenum">
              <a:rPr lang="en-GB" altLang="en-US" sz="1200" smtClean="0">
                <a:latin typeface="Times New Roman" pitchFamily="18" charset="0"/>
              </a:rPr>
              <a:pPr/>
              <a:t>36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B57F319B-9790-4293-95D3-489FB6816C30}" type="slidenum">
              <a:rPr lang="en-GB" altLang="en-US" sz="1200" smtClean="0">
                <a:latin typeface="Times New Roman" pitchFamily="18" charset="0"/>
              </a:rPr>
              <a:pPr/>
              <a:t>37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861742BE-C978-4D75-B2D7-A73AEAB03BC2}" type="slidenum">
              <a:rPr lang="en-GB" altLang="en-US" sz="1200" smtClean="0">
                <a:latin typeface="Times New Roman" pitchFamily="18" charset="0"/>
              </a:rPr>
              <a:pPr/>
              <a:t>38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1C68DE91-D482-471F-A991-F1BCD4D67852}" type="slidenum">
              <a:rPr lang="en-GB" altLang="en-US" sz="1200" smtClean="0">
                <a:latin typeface="Times New Roman" pitchFamily="18" charset="0"/>
              </a:rPr>
              <a:pPr/>
              <a:t>39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034FA38E-22AE-4731-A3ED-572765A8793C}" type="slidenum">
              <a:rPr lang="en-GB" altLang="en-US" sz="1200" smtClean="0">
                <a:latin typeface="Times New Roman" pitchFamily="18" charset="0"/>
              </a:rPr>
              <a:pPr/>
              <a:t>40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109AB344-D02C-4CD3-B255-F5AABC4D383E}" type="slidenum">
              <a:rPr lang="en-GB" altLang="en-US" sz="1200" smtClean="0">
                <a:latin typeface="Times New Roman" pitchFamily="18" charset="0"/>
              </a:rPr>
              <a:pPr/>
              <a:t>41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0F4BCDDE-71A2-48DE-BBF0-3B05FD2ED412}" type="slidenum">
              <a:rPr lang="en-GB" altLang="en-US" sz="1200" smtClean="0">
                <a:latin typeface="Times New Roman" pitchFamily="18" charset="0"/>
              </a:rPr>
              <a:pPr/>
              <a:t>42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9A36F51A-463C-4CF0-9C1B-F2ED93990EA3}" type="slidenum">
              <a:rPr lang="en-GB" altLang="en-US" sz="1200" smtClean="0">
                <a:latin typeface="Times New Roman" pitchFamily="18" charset="0"/>
              </a:rPr>
              <a:pPr/>
              <a:t>43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678227B7-14E8-420D-8480-A5B1152DF518}" type="slidenum">
              <a:rPr lang="en-GB" altLang="en-US" sz="1200" smtClean="0">
                <a:latin typeface="Times New Roman" pitchFamily="18" charset="0"/>
              </a:rPr>
              <a:pPr/>
              <a:t>44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49260D27-6383-4BF9-88BB-4879B795FA65}" type="slidenum">
              <a:rPr lang="en-GB" altLang="en-US" sz="1200" smtClean="0">
                <a:latin typeface="Times New Roman" pitchFamily="18" charset="0"/>
              </a:rPr>
              <a:pPr/>
              <a:t>45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54B78297-1E31-4F6D-87B9-198061B4A69A}" type="slidenum">
              <a:rPr lang="en-GB" altLang="en-US" sz="1200" smtClean="0">
                <a:latin typeface="Times New Roman" pitchFamily="18" charset="0"/>
              </a:rPr>
              <a:pPr/>
              <a:t>46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C0B5B9AD-ACA3-4875-8096-1A2A6A061118}" type="slidenum">
              <a:rPr lang="en-GB" altLang="en-US" sz="1200" smtClean="0">
                <a:latin typeface="Times New Roman" pitchFamily="18" charset="0"/>
              </a:rPr>
              <a:pPr/>
              <a:t>47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69599F19-A288-4091-9ED7-564C3C0B3763}" type="slidenum">
              <a:rPr lang="en-GB" altLang="en-US" sz="1200" smtClean="0">
                <a:latin typeface="Times New Roman" pitchFamily="18" charset="0"/>
              </a:rPr>
              <a:pPr/>
              <a:t>48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8A6AAA59-B2DD-4243-89DD-7BE661178B76}" type="slidenum">
              <a:rPr lang="en-GB" altLang="en-US" sz="1200" smtClean="0">
                <a:latin typeface="Times New Roman" pitchFamily="18" charset="0"/>
              </a:rPr>
              <a:pPr/>
              <a:t>49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1D5F3FDC-74BE-4095-932A-514E7812F1DC}" type="slidenum">
              <a:rPr lang="en-GB" altLang="en-US" sz="1200" smtClean="0">
                <a:latin typeface="Times New Roman" pitchFamily="18" charset="0"/>
              </a:rPr>
              <a:pPr/>
              <a:t>50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C20E23F5-EB7D-460A-BBED-63B4317D6565}" type="slidenum">
              <a:rPr lang="en-GB" altLang="en-US" sz="1200" smtClean="0">
                <a:latin typeface="Times New Roman" pitchFamily="18" charset="0"/>
              </a:rPr>
              <a:pPr/>
              <a:t>51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1189321B-2543-431D-ADDE-7B4B7E771478}" type="slidenum">
              <a:rPr lang="en-GB" altLang="en-US" sz="1200" smtClean="0">
                <a:latin typeface="Times New Roman" pitchFamily="18" charset="0"/>
              </a:rPr>
              <a:pPr/>
              <a:t>52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24D635AE-DEA4-48C5-B461-C3A35C58BE7A}" type="slidenum">
              <a:rPr lang="en-GB" altLang="en-US" sz="1200" smtClean="0">
                <a:latin typeface="Times New Roman" pitchFamily="18" charset="0"/>
              </a:rPr>
              <a:pPr/>
              <a:t>53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BB0C1FFC-D5A2-41EC-BE16-4AC93E917EFA}" type="slidenum">
              <a:rPr lang="en-GB" altLang="en-US" sz="1200" smtClean="0">
                <a:latin typeface="Times New Roman" pitchFamily="18" charset="0"/>
              </a:rPr>
              <a:pPr/>
              <a:t>54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fld id="{40E45AD2-B998-444C-8EC2-6CBBD938D8ED}" type="slidenum">
              <a:rPr lang="en-GB" altLang="en-US" sz="1200" smtClean="0">
                <a:latin typeface="Times New Roman" pitchFamily="18" charset="0"/>
              </a:rPr>
              <a:pPr/>
              <a:t>55</a:t>
            </a:fld>
            <a:endParaRPr lang="en-GB" altLang="en-US" sz="1200" smtClean="0">
              <a:latin typeface="Times New Roman" pitchFamily="18" charset="0"/>
            </a:endParaRPr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C62CD-6821-41E8-964A-2B00DB0D3A1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094111"/>
      </p:ext>
    </p:extLst>
  </p:cSld>
  <p:clrMapOvr>
    <a:masterClrMapping/>
  </p:clrMapOvr>
  <p:transition spd="slow" advTm="15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531240-BF7F-4220-9F46-42D99A256F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915394"/>
      </p:ext>
    </p:extLst>
  </p:cSld>
  <p:clrMapOvr>
    <a:masterClrMapping/>
  </p:clrMapOvr>
  <p:transition spd="slow" advTm="15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31191-93D1-4822-9FCE-53F7A910A7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058033"/>
      </p:ext>
    </p:extLst>
  </p:cSld>
  <p:clrMapOvr>
    <a:masterClrMapping/>
  </p:clrMapOvr>
  <p:transition spd="slow" advTm="15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FB515-0C8D-49AB-A349-64B100F9E0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324456"/>
      </p:ext>
    </p:extLst>
  </p:cSld>
  <p:clrMapOvr>
    <a:masterClrMapping/>
  </p:clrMapOvr>
  <p:transition spd="slow" advTm="15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4EBF6-E5E1-4C4F-9762-34446037F44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163571"/>
      </p:ext>
    </p:extLst>
  </p:cSld>
  <p:clrMapOvr>
    <a:masterClrMapping/>
  </p:clrMapOvr>
  <p:transition spd="slow" advTm="15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1A89F-A1DB-4480-A945-106497BB1B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847504"/>
      </p:ext>
    </p:extLst>
  </p:cSld>
  <p:clrMapOvr>
    <a:masterClrMapping/>
  </p:clrMapOvr>
  <p:transition spd="slow" advTm="15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0B831A-D226-4B78-9D7F-260D69DABC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146110"/>
      </p:ext>
    </p:extLst>
  </p:cSld>
  <p:clrMapOvr>
    <a:masterClrMapping/>
  </p:clrMapOvr>
  <p:transition spd="slow" advTm="15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EC853F-3509-45D6-BCEE-82401EC05E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273555"/>
      </p:ext>
    </p:extLst>
  </p:cSld>
  <p:clrMapOvr>
    <a:masterClrMapping/>
  </p:clrMapOvr>
  <p:transition spd="slow" advTm="15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4544C7-8615-4E8C-ACAF-557FD823AD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391067"/>
      </p:ext>
    </p:extLst>
  </p:cSld>
  <p:clrMapOvr>
    <a:masterClrMapping/>
  </p:clrMapOvr>
  <p:transition spd="slow" advTm="15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A693EF-41AF-4799-8A77-AB5720F9B4A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14699"/>
      </p:ext>
    </p:extLst>
  </p:cSld>
  <p:clrMapOvr>
    <a:masterClrMapping/>
  </p:clrMapOvr>
  <p:transition spd="slow" advTm="15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30586B-F343-4D04-90EF-FB4CD92A25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908669"/>
      </p:ext>
    </p:extLst>
  </p:cSld>
  <p:clrMapOvr>
    <a:masterClrMapping/>
  </p:clrMapOvr>
  <p:transition spd="slow" advTm="15000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 userDrawn="1"/>
        </p:nvSpPr>
        <p:spPr bwMode="auto">
          <a:xfrm>
            <a:off x="179388" y="6372225"/>
            <a:ext cx="1014412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defRPr/>
            </a:pPr>
            <a:r>
              <a:rPr lang="en-GB" sz="1800" b="1" dirty="0" smtClean="0">
                <a:solidFill>
                  <a:srgbClr val="0033CC"/>
                </a:solidFill>
              </a:rPr>
              <a:t>Phase 6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6062C-89CD-4E4E-A00A-A9F5FBD1AE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093854"/>
      </p:ext>
    </p:extLst>
  </p:cSld>
  <p:clrMapOvr>
    <a:masterClrMapping/>
  </p:clrMapOvr>
  <p:transition spd="slow" advTm="15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rgbClr val="A5A5E9"/>
            </a:gs>
            <a:gs pos="50000">
              <a:srgbClr val="FFFFFF"/>
            </a:gs>
            <a:gs pos="100000">
              <a:srgbClr val="D2D2F4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126419B8-77A1-44C7-B08F-DBEBA11861A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31" name="AutoShape 7">
            <a:hlinkClick r:id="" action="ppaction://hlinkshowjump?jump=firstslide" highlightClick="1"/>
          </p:cNvPr>
          <p:cNvSpPr>
            <a:spLocks noChangeArrowheads="1"/>
          </p:cNvSpPr>
          <p:nvPr userDrawn="1"/>
        </p:nvSpPr>
        <p:spPr bwMode="auto">
          <a:xfrm>
            <a:off x="8532813" y="6237288"/>
            <a:ext cx="431800" cy="431800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endParaRPr lang="en-US" altLang="en-US"/>
          </a:p>
        </p:txBody>
      </p:sp>
      <p:sp>
        <p:nvSpPr>
          <p:cNvPr id="1032" name="AutoShape 8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7993063" y="6237288"/>
            <a:ext cx="431800" cy="43180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endParaRPr lang="en-US" altLang="en-US"/>
          </a:p>
        </p:txBody>
      </p:sp>
      <p:sp>
        <p:nvSpPr>
          <p:cNvPr id="1033" name="AutoShape 9">
            <a:hlinkClick r:id="" action="ppaction://hlinkshowjump?jump=previousslide" highlightClick="1"/>
          </p:cNvPr>
          <p:cNvSpPr>
            <a:spLocks noChangeArrowheads="1"/>
          </p:cNvSpPr>
          <p:nvPr userDrawn="1"/>
        </p:nvSpPr>
        <p:spPr bwMode="auto">
          <a:xfrm>
            <a:off x="7451725" y="6237288"/>
            <a:ext cx="433388" cy="433387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ransition spd="slow" advTm="15000">
    <p:push dir="u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2.xml"/><Relationship Id="rId3" Type="http://schemas.openxmlformats.org/officeDocument/2006/relationships/slide" Target="slide2.xml"/><Relationship Id="rId7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wmf"/><Relationship Id="rId5" Type="http://schemas.openxmlformats.org/officeDocument/2006/relationships/slide" Target="slide51.xml"/><Relationship Id="rId4" Type="http://schemas.openxmlformats.org/officeDocument/2006/relationships/slide" Target="slide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2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0" y="549275"/>
            <a:ext cx="9144000" cy="2447925"/>
          </a:xfrm>
        </p:spPr>
        <p:txBody>
          <a:bodyPr/>
          <a:lstStyle/>
          <a:p>
            <a:pPr algn="ctr">
              <a:buFontTx/>
              <a:buNone/>
              <a:defRPr/>
            </a:pPr>
            <a:r>
              <a:rPr lang="en-GB" sz="7200" dirty="0" smtClean="0">
                <a:latin typeface="Comic Sans MS" panose="030F0702030302020204" pitchFamily="66" charset="0"/>
              </a:rPr>
              <a:t>Adding ‘</a:t>
            </a:r>
            <a:r>
              <a:rPr lang="en-GB" sz="7200" dirty="0" err="1" smtClean="0">
                <a:latin typeface="Comic Sans MS" panose="030F0702030302020204" pitchFamily="66" charset="0"/>
              </a:rPr>
              <a:t>ed</a:t>
            </a:r>
            <a:r>
              <a:rPr lang="en-GB" sz="7200" dirty="0" smtClean="0">
                <a:latin typeface="Comic Sans MS" panose="030F0702030302020204" pitchFamily="66" charset="0"/>
              </a:rPr>
              <a:t>’</a:t>
            </a:r>
          </a:p>
          <a:p>
            <a:pPr algn="ctr">
              <a:buFontTx/>
              <a:buNone/>
              <a:defRPr/>
            </a:pPr>
            <a:r>
              <a:rPr lang="en-GB" sz="4800" dirty="0" smtClean="0">
                <a:solidFill>
                  <a:srgbClr val="9900CC"/>
                </a:solidFill>
                <a:latin typeface="Comic Sans MS" pitchFamily="66" charset="0"/>
              </a:rPr>
              <a:t>past tense</a:t>
            </a:r>
          </a:p>
        </p:txBody>
      </p:sp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7308850" y="6092825"/>
            <a:ext cx="647700" cy="6921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076" name="Rectangle 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382963" y="2924175"/>
            <a:ext cx="2378075" cy="4619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952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i="1" dirty="0">
                <a:solidFill>
                  <a:srgbClr val="0000FF"/>
                </a:solidFill>
                <a:latin typeface="Comic Sans MS" pitchFamily="66" charset="0"/>
              </a:rPr>
              <a:t>1. Just add ‘</a:t>
            </a:r>
            <a:r>
              <a:rPr lang="en-GB" i="1" dirty="0" err="1">
                <a:solidFill>
                  <a:srgbClr val="0000FF"/>
                </a:solidFill>
                <a:latin typeface="Comic Sans MS" pitchFamily="66" charset="0"/>
              </a:rPr>
              <a:t>ed</a:t>
            </a:r>
            <a:r>
              <a:rPr lang="en-GB" i="1" dirty="0">
                <a:solidFill>
                  <a:srgbClr val="0000FF"/>
                </a:solidFill>
                <a:latin typeface="Comic Sans MS" pitchFamily="66" charset="0"/>
              </a:rPr>
              <a:t>’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077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047875" y="3670300"/>
            <a:ext cx="5048250" cy="4619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952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i="1" dirty="0">
                <a:solidFill>
                  <a:srgbClr val="0000FF"/>
                </a:solidFill>
                <a:latin typeface="Comic Sans MS" pitchFamily="66" charset="0"/>
              </a:rPr>
              <a:t>2. double last letter, then add ‘</a:t>
            </a:r>
            <a:r>
              <a:rPr lang="en-GB" i="1" dirty="0" err="1">
                <a:solidFill>
                  <a:srgbClr val="0000FF"/>
                </a:solidFill>
                <a:latin typeface="Comic Sans MS" pitchFamily="66" charset="0"/>
              </a:rPr>
              <a:t>ed</a:t>
            </a:r>
            <a:r>
              <a:rPr lang="en-GB" i="1" dirty="0">
                <a:solidFill>
                  <a:srgbClr val="0000FF"/>
                </a:solidFill>
                <a:latin typeface="Comic Sans MS" pitchFamily="66" charset="0"/>
              </a:rPr>
              <a:t>’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078" name="Rectangle 8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2681288" y="5530850"/>
            <a:ext cx="3781425" cy="8302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952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i="1" dirty="0">
                <a:solidFill>
                  <a:srgbClr val="0000FF"/>
                </a:solidFill>
                <a:latin typeface="Comic Sans MS" pitchFamily="66" charset="0"/>
              </a:rPr>
              <a:t>4. If the word ends in ‘y’,</a:t>
            </a:r>
          </a:p>
          <a:p>
            <a:pPr algn="ctr">
              <a:defRPr/>
            </a:pPr>
            <a:r>
              <a:rPr lang="en-GB" i="1" dirty="0">
                <a:solidFill>
                  <a:srgbClr val="0000FF"/>
                </a:solidFill>
                <a:latin typeface="Comic Sans MS" pitchFamily="66" charset="0"/>
              </a:rPr>
              <a:t>drop the ‘y’ and add ‘</a:t>
            </a:r>
            <a:r>
              <a:rPr lang="en-GB" i="1" dirty="0" err="1">
                <a:solidFill>
                  <a:srgbClr val="0000FF"/>
                </a:solidFill>
                <a:latin typeface="Comic Sans MS" pitchFamily="66" charset="0"/>
              </a:rPr>
              <a:t>ied</a:t>
            </a:r>
            <a:r>
              <a:rPr lang="en-GB" i="1" dirty="0">
                <a:solidFill>
                  <a:srgbClr val="0000FF"/>
                </a:solidFill>
                <a:latin typeface="Comic Sans MS" pitchFamily="66" charset="0"/>
              </a:rPr>
              <a:t>’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3079" name="Text Box 5"/>
          <p:cNvSpPr txBox="1">
            <a:spLocks noChangeArrowheads="1"/>
          </p:cNvSpPr>
          <p:nvPr/>
        </p:nvSpPr>
        <p:spPr bwMode="auto">
          <a:xfrm>
            <a:off x="179388" y="6053138"/>
            <a:ext cx="889000" cy="3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 sz="1400">
                <a:solidFill>
                  <a:srgbClr val="0033CC"/>
                </a:solidFill>
                <a:latin typeface="Comic Sans MS" pitchFamily="66" charset="0"/>
              </a:rPr>
              <a:t>DB 2012</a:t>
            </a:r>
          </a:p>
        </p:txBody>
      </p:sp>
      <p:pic>
        <p:nvPicPr>
          <p:cNvPr id="3080" name="Picture 5" descr="j023298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997075"/>
            <a:ext cx="187325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6" descr="j023243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4363"/>
            <a:ext cx="1966912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8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706688" y="4416425"/>
            <a:ext cx="3730625" cy="8302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952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i="1" dirty="0">
                <a:solidFill>
                  <a:srgbClr val="0000FF"/>
                </a:solidFill>
                <a:latin typeface="Comic Sans MS" pitchFamily="66" charset="0"/>
              </a:rPr>
              <a:t>3. If the word ends in e’,</a:t>
            </a:r>
          </a:p>
          <a:p>
            <a:pPr algn="ctr">
              <a:defRPr/>
            </a:pPr>
            <a:r>
              <a:rPr lang="en-GB" i="1" dirty="0">
                <a:solidFill>
                  <a:srgbClr val="0000FF"/>
                </a:solidFill>
                <a:latin typeface="Comic Sans MS" pitchFamily="66" charset="0"/>
              </a:rPr>
              <a:t>just add ‘d’</a:t>
            </a:r>
            <a:endParaRPr lang="en-GB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39608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jump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427538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4100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4101" name="Picture 6" descr="j023243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60350"/>
            <a:ext cx="1966913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39608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call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348038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5125" name="Picture 2" descr="C:\Users\Dave\AppData\Local\Microsoft\Windows\Temporary Internet Files\Content.IE5\U3Y6V555\MC9002326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788" y="307975"/>
            <a:ext cx="1084262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laugh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930775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6149" name="Picture 5" descr="j02329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400" y="3141663"/>
            <a:ext cx="252095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turn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24300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7173" name="Picture 8" descr="j02129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55613"/>
            <a:ext cx="1563688" cy="210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want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498975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8196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8197" name="Picture 6" descr="j023244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060700"/>
            <a:ext cx="2520950" cy="151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help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24300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9221" name="Picture 8" descr="hel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427038"/>
            <a:ext cx="2000250" cy="199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sort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635375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10244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10245" name="Picture 7" descr="j023212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90513"/>
            <a:ext cx="1881188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wash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643438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11268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11269" name="Picture 2" descr="C:\Users\Dave\AppData\Local\Microsoft\Windows\Temporary Internet Files\Content.IE5\U3Y6V555\MC9003713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284163"/>
            <a:ext cx="18129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rock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95738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12293" name="Picture 10" descr="j034399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231775"/>
            <a:ext cx="1655763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ask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346450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13317" name="Picture 2" descr="http://www.creativeeducation.co.uk/blog/wp-content/uploads/2010/12/hands-up-colo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650" y="260350"/>
            <a:ext cx="166687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bang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0413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14340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14341" name="Picture 6" descr="http://t3.gstatic.com/images?q=tbn:ANd9GcSZOShxpAY5krukyrzjHv7OXxuKiOv02bZ4Izp_IYHaIds9TUf1kNOyIlc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6938" y="338138"/>
            <a:ext cx="1625600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bang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0413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15365" name="Picture 6" descr="http://t3.gstatic.com/images?q=tbn:ANd9GcSZOShxpAY5krukyrzjHv7OXxuKiOv02bZ4Izp_IYHaIds9TUf1kNOyIlc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6938" y="338138"/>
            <a:ext cx="1625600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land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067175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16389" name="Picture 3" descr="C:\Users\Dave\AppData\Local\Microsoft\Windows\Temporary Internet Files\Content.IE5\KAJHB6X5\MC9001990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363" y="260350"/>
            <a:ext cx="1897062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hand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0413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17413" name="Picture 2" descr="https://encrypted-tbn0.google.com/images?q=tbn:ANd9GcSQ4AFSesN1apL2J046p_WON0csWhzJEQ1cpXo_faUEmBw6mJS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213" y="260350"/>
            <a:ext cx="1504950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fill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627313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18437" name="Picture 2" descr="http://comps.canstockphoto.com/can-stock-photo_csp28303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46"/>
          <a:stretch>
            <a:fillRect/>
          </a:stretch>
        </p:blipFill>
        <p:spPr bwMode="auto">
          <a:xfrm>
            <a:off x="7235825" y="115888"/>
            <a:ext cx="1833563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spill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635375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19461" name="Picture 2" descr="Little Girl Washing the Flo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260350"/>
            <a:ext cx="1982787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fold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706813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20484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20485" name="Picture 2" descr="C:\Users\Dave\AppData\Local\Microsoft\Windows\Temporary Internet Files\Content.IE5\U3Y6V555\MC9002330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388" y="260350"/>
            <a:ext cx="17843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sulk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706813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21508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21509" name="Picture 2" descr="http://www.dreamstime.com/upset-girl-thumb192383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76200"/>
            <a:ext cx="2057400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gulp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22713" y="908050"/>
            <a:ext cx="20891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ed</a:t>
            </a: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119063" y="260350"/>
            <a:ext cx="207168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>
                <a:solidFill>
                  <a:schemeClr val="accent2"/>
                </a:solidFill>
                <a:latin typeface="Comic Sans MS" pitchFamily="66" charset="0"/>
              </a:rPr>
              <a:t>Just add ‘ed’</a:t>
            </a:r>
          </a:p>
        </p:txBody>
      </p:sp>
      <p:pic>
        <p:nvPicPr>
          <p:cNvPr id="22533" name="Picture 2" descr="http://udleditions.cast.org/indira/docs/all_about_coyotes/glossary-images/swallowed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49238"/>
            <a:ext cx="21907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hop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563938" y="908050"/>
            <a:ext cx="31686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ped</a:t>
            </a:r>
          </a:p>
        </p:txBody>
      </p:sp>
      <p:pic>
        <p:nvPicPr>
          <p:cNvPr id="23556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60350"/>
            <a:ext cx="209550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trip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348038" y="908050"/>
            <a:ext cx="31686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ped</a:t>
            </a:r>
          </a:p>
        </p:txBody>
      </p:sp>
      <p:pic>
        <p:nvPicPr>
          <p:cNvPr id="24580" name="Picture 2" descr="C:\Users\Dave\AppData\Local\Microsoft\Windows\Temporary Internet Files\Content.IE5\AYYIS0RO\MC9000182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550" y="260350"/>
            <a:ext cx="1692275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nod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635375" y="908050"/>
            <a:ext cx="31686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ded</a:t>
            </a:r>
          </a:p>
        </p:txBody>
      </p:sp>
      <p:pic>
        <p:nvPicPr>
          <p:cNvPr id="2560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95250"/>
            <a:ext cx="1666875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jog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059113" y="908050"/>
            <a:ext cx="3170237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ged</a:t>
            </a:r>
          </a:p>
        </p:txBody>
      </p:sp>
      <p:pic>
        <p:nvPicPr>
          <p:cNvPr id="2662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00025"/>
            <a:ext cx="1825625" cy="207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pat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75013" y="908050"/>
            <a:ext cx="31686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ted</a:t>
            </a:r>
          </a:p>
        </p:txBody>
      </p:sp>
      <p:pic>
        <p:nvPicPr>
          <p:cNvPr id="27652" name="Picture 2" descr="http://www.earlylearninghq.org.uk/wp-content/uploads/2010/06/patting-the-dog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79400"/>
            <a:ext cx="1725613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stop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95738" y="908050"/>
            <a:ext cx="31686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ped</a:t>
            </a:r>
          </a:p>
        </p:txBody>
      </p:sp>
      <p:pic>
        <p:nvPicPr>
          <p:cNvPr id="28676" name="Picture 2" descr="http://upload.wikimedia.org/wikipedia/commons/thumb/b/bf/UK_Stop_Sign_-_Old.svg/600px-UK_Stop_Sign_-_Old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60350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skip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708400" y="908050"/>
            <a:ext cx="31686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ped</a:t>
            </a:r>
          </a:p>
        </p:txBody>
      </p:sp>
      <p:pic>
        <p:nvPicPr>
          <p:cNvPr id="29700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0" y="-26988"/>
            <a:ext cx="2095500" cy="2095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rip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770188" y="908050"/>
            <a:ext cx="3170237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ped</a:t>
            </a:r>
          </a:p>
        </p:txBody>
      </p:sp>
      <p:pic>
        <p:nvPicPr>
          <p:cNvPr id="30724" name="Picture 2" descr="http://images.colourbox.com/thumb_COLOURBOX11845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31750"/>
            <a:ext cx="2449512" cy="24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tug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75013" y="908050"/>
            <a:ext cx="31686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ged</a:t>
            </a:r>
          </a:p>
        </p:txBody>
      </p:sp>
      <p:pic>
        <p:nvPicPr>
          <p:cNvPr id="31748" name="Picture 2" descr="http://www.picgifs.com/clip-art/activities/tug-of-war/clip-art-tug-of-war-3411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700" y="260350"/>
            <a:ext cx="2014538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4464050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flap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562350" y="908050"/>
            <a:ext cx="3170238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ped</a:t>
            </a:r>
          </a:p>
        </p:txBody>
      </p:sp>
      <p:pic>
        <p:nvPicPr>
          <p:cNvPr id="32772" name="Picture 2" descr="http://images.meredith.com/bhg/images/2009/01/p_1008765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0"/>
            <a:ext cx="2386012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7056438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pop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562350" y="908050"/>
            <a:ext cx="3170238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ped</a:t>
            </a:r>
          </a:p>
        </p:txBody>
      </p:sp>
      <p:pic>
        <p:nvPicPr>
          <p:cNvPr id="3379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138" y="260350"/>
            <a:ext cx="1657350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7056438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chat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067175" y="908050"/>
            <a:ext cx="31686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ted</a:t>
            </a:r>
          </a:p>
        </p:txBody>
      </p:sp>
      <p:pic>
        <p:nvPicPr>
          <p:cNvPr id="34820" name="Picture 2" descr="C:\Users\Dave\AppData\Local\Microsoft\Windows\Temporary Internet Files\Content.IE5\U3Y6V555\MC9000234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277813"/>
            <a:ext cx="1803400" cy="164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7056438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plan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067175" y="908050"/>
            <a:ext cx="31686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ned</a:t>
            </a:r>
          </a:p>
        </p:txBody>
      </p:sp>
      <p:pic>
        <p:nvPicPr>
          <p:cNvPr id="35844" name="Picture 2" descr="C:\Users\Dave\AppData\Local\Microsoft\Windows\Temporary Internet Files\Content.IE5\UG3MU0XR\MC90043924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28600"/>
            <a:ext cx="1758950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7056438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chop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354513" y="908050"/>
            <a:ext cx="3170237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ped</a:t>
            </a:r>
          </a:p>
        </p:txBody>
      </p:sp>
      <p:pic>
        <p:nvPicPr>
          <p:cNvPr id="36868" name="Picture 3" descr="C:\Users\Dave\AppData\Local\Microsoft\Windows\Temporary Internet Files\Content.IE5\AYYIS0RO\MC9003473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688" y="220663"/>
            <a:ext cx="1300162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7056438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knot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284663" y="908050"/>
            <a:ext cx="3168650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ted</a:t>
            </a:r>
          </a:p>
        </p:txBody>
      </p:sp>
      <p:pic>
        <p:nvPicPr>
          <p:cNvPr id="37892" name="Picture 2" descr="Knot Clip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488" y="2997200"/>
            <a:ext cx="28575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7056438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stub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851275" y="908050"/>
            <a:ext cx="3170238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</a:rPr>
              <a:t>bed</a:t>
            </a:r>
          </a:p>
        </p:txBody>
      </p:sp>
      <p:pic>
        <p:nvPicPr>
          <p:cNvPr id="38916" name="Picture 2" descr="http://www.healingfeet.com/blog/wp-content/uploads/2012/05/hurt-toe-man-hopping-carto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260350"/>
            <a:ext cx="1566862" cy="227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7704138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drum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716463" y="908050"/>
            <a:ext cx="3743325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med</a:t>
            </a:r>
          </a:p>
        </p:txBody>
      </p:sp>
      <p:pic>
        <p:nvPicPr>
          <p:cNvPr id="39940" name="Picture 2" descr="blue drum ki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3236913"/>
            <a:ext cx="2624137" cy="225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7704138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skid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779838" y="908050"/>
            <a:ext cx="3744912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ded</a:t>
            </a:r>
          </a:p>
        </p:txBody>
      </p:sp>
      <p:pic>
        <p:nvPicPr>
          <p:cNvPr id="40964" name="Picture 2" descr="http://www.seattlemet.com/assets/0008/1978/car-crash-illo.gif?13246067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14"/>
          <a:stretch>
            <a:fillRect/>
          </a:stretch>
        </p:blipFill>
        <p:spPr bwMode="auto">
          <a:xfrm>
            <a:off x="6624638" y="47625"/>
            <a:ext cx="2490787" cy="208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snip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779838" y="908050"/>
            <a:ext cx="3744912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ped</a:t>
            </a:r>
          </a:p>
        </p:txBody>
      </p:sp>
      <p:pic>
        <p:nvPicPr>
          <p:cNvPr id="41988" name="Picture 2" descr="http://hhe.leesummit.k12.mo.us/ptahhe/0025-0802-2113-0949_clip_art_graphic_of_a_honey_bee_cartoon_character_holding_a_pair_of_scissor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258763"/>
            <a:ext cx="172561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grip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635375" y="908050"/>
            <a:ext cx="3744913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ped</a:t>
            </a:r>
          </a:p>
        </p:txBody>
      </p:sp>
      <p:pic>
        <p:nvPicPr>
          <p:cNvPr id="43012" name="Picture 4" descr="http://l.thumbs.canstockphoto.com/canstock52401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98425"/>
            <a:ext cx="1884363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grip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635375" y="908050"/>
            <a:ext cx="3744913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ped</a:t>
            </a:r>
          </a:p>
        </p:txBody>
      </p:sp>
      <p:pic>
        <p:nvPicPr>
          <p:cNvPr id="44036" name="Picture 4" descr="http://l.thumbs.canstockphoto.com/canstock52401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98425"/>
            <a:ext cx="1884363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Rectangle 6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250825" y="239713"/>
            <a:ext cx="5048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 algn="ctr"/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2. double last letter, then add ‘ed’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like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346450" y="908050"/>
            <a:ext cx="2017713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d</a:t>
            </a:r>
          </a:p>
        </p:txBody>
      </p:sp>
      <p:pic>
        <p:nvPicPr>
          <p:cNvPr id="45060" name="Picture 2" descr="C:\Users\Dave\AppData\Local\Microsoft\Windows\Temporary Internet Files\Content.IE5\UG3MU0XR\MC9001407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925" y="198438"/>
            <a:ext cx="147796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Rectangle 1"/>
          <p:cNvSpPr>
            <a:spLocks noChangeArrowheads="1"/>
          </p:cNvSpPr>
          <p:nvPr/>
        </p:nvSpPr>
        <p:spPr bwMode="auto">
          <a:xfrm>
            <a:off x="107950" y="188913"/>
            <a:ext cx="5472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3. If the word ends in ‘e’, just ‘d’.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hike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851275" y="908050"/>
            <a:ext cx="2233613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d</a:t>
            </a:r>
          </a:p>
        </p:txBody>
      </p:sp>
      <p:sp>
        <p:nvSpPr>
          <p:cNvPr id="46084" name="Rectangle 1"/>
          <p:cNvSpPr>
            <a:spLocks noChangeArrowheads="1"/>
          </p:cNvSpPr>
          <p:nvPr/>
        </p:nvSpPr>
        <p:spPr bwMode="auto">
          <a:xfrm>
            <a:off x="107950" y="188913"/>
            <a:ext cx="5472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3. If the word ends in ‘e’, just ‘d’.</a:t>
            </a:r>
            <a:endParaRPr lang="en-GB" altLang="en-US">
              <a:solidFill>
                <a:srgbClr val="0000FF"/>
              </a:solidFill>
            </a:endParaRPr>
          </a:p>
        </p:txBody>
      </p:sp>
      <p:pic>
        <p:nvPicPr>
          <p:cNvPr id="46085" name="Picture 3" descr="C:\Users\Dave\AppData\Local\Microsoft\Windows\Temporary Internet Files\Content.IE5\AYYIS0RO\MC9003909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282575"/>
            <a:ext cx="2320925" cy="188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bake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427538" y="908050"/>
            <a:ext cx="2160587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d</a:t>
            </a:r>
          </a:p>
        </p:txBody>
      </p:sp>
      <p:pic>
        <p:nvPicPr>
          <p:cNvPr id="47108" name="Picture 2" descr="C:\Users\Dave\AppData\Local\Microsoft\Windows\Temporary Internet Files\Content.IE5\KAJHB6X5\MC9002920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19075"/>
            <a:ext cx="1708150" cy="230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Rectangle 1"/>
          <p:cNvSpPr>
            <a:spLocks noChangeArrowheads="1"/>
          </p:cNvSpPr>
          <p:nvPr/>
        </p:nvSpPr>
        <p:spPr bwMode="auto">
          <a:xfrm>
            <a:off x="107950" y="188913"/>
            <a:ext cx="5472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3. If the word ends in ‘e’, just ‘d’.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827088" y="908050"/>
            <a:ext cx="5256212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wave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716463" y="908050"/>
            <a:ext cx="2376487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d</a:t>
            </a:r>
          </a:p>
        </p:txBody>
      </p:sp>
      <p:pic>
        <p:nvPicPr>
          <p:cNvPr id="48132" name="Picture 2" descr="C:\Users\Dave\AppData\Local\Microsoft\Windows\Temporary Internet Files\Content.IE5\UG3MU0XR\MC9002320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277813"/>
            <a:ext cx="1704975" cy="280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Rectangle 1"/>
          <p:cNvSpPr>
            <a:spLocks noChangeArrowheads="1"/>
          </p:cNvSpPr>
          <p:nvPr/>
        </p:nvSpPr>
        <p:spPr bwMode="auto">
          <a:xfrm>
            <a:off x="107950" y="188913"/>
            <a:ext cx="5472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3. If the word ends in ‘e’, just ‘d’.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cycle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00563" y="908050"/>
            <a:ext cx="1944687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d</a:t>
            </a:r>
          </a:p>
        </p:txBody>
      </p:sp>
      <p:pic>
        <p:nvPicPr>
          <p:cNvPr id="49156" name="Picture 2" descr="C:\Users\Dave\AppData\Local\Microsoft\Windows\Temporary Internet Files\Content.IE5\KAJHB6X5\MC9003187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7500"/>
            <a:ext cx="1579563" cy="307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Rectangle 1"/>
          <p:cNvSpPr>
            <a:spLocks noChangeArrowheads="1"/>
          </p:cNvSpPr>
          <p:nvPr/>
        </p:nvSpPr>
        <p:spPr bwMode="auto">
          <a:xfrm>
            <a:off x="107950" y="188913"/>
            <a:ext cx="5472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3. If the word ends in ‘e’, just ‘d’.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cycle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00563" y="908050"/>
            <a:ext cx="1944687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d</a:t>
            </a:r>
          </a:p>
        </p:txBody>
      </p:sp>
      <p:pic>
        <p:nvPicPr>
          <p:cNvPr id="50180" name="Picture 2" descr="C:\Users\Dave\AppData\Local\Microsoft\Windows\Temporary Internet Files\Content.IE5\KAJHB6X5\MC9003187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17500"/>
            <a:ext cx="1579563" cy="307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1" name="Rectangle 1"/>
          <p:cNvSpPr>
            <a:spLocks noChangeArrowheads="1"/>
          </p:cNvSpPr>
          <p:nvPr/>
        </p:nvSpPr>
        <p:spPr bwMode="auto">
          <a:xfrm>
            <a:off x="107950" y="188913"/>
            <a:ext cx="5472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3. If the word ends in ‘e’, just ‘d’.</a:t>
            </a:r>
            <a:endParaRPr lang="en-GB" altLang="en-US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time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24300" y="908050"/>
            <a:ext cx="1944688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d</a:t>
            </a:r>
          </a:p>
        </p:txBody>
      </p:sp>
      <p:sp>
        <p:nvSpPr>
          <p:cNvPr id="51204" name="Rectangle 1"/>
          <p:cNvSpPr>
            <a:spLocks noChangeArrowheads="1"/>
          </p:cNvSpPr>
          <p:nvPr/>
        </p:nvSpPr>
        <p:spPr bwMode="auto">
          <a:xfrm>
            <a:off x="107950" y="188913"/>
            <a:ext cx="5472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3. If the word ends in ‘e’, just ‘d’.</a:t>
            </a:r>
            <a:endParaRPr lang="en-GB" altLang="en-US">
              <a:solidFill>
                <a:srgbClr val="0000FF"/>
              </a:solidFill>
            </a:endParaRPr>
          </a:p>
        </p:txBody>
      </p:sp>
      <p:pic>
        <p:nvPicPr>
          <p:cNvPr id="51205" name="Picture 3" descr="C:\Users\Dave\AppData\Local\Microsoft\Windows\Temporary Internet Files\Content.IE5\AYYIS0RO\MC90025093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88913"/>
            <a:ext cx="1912938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frame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146675" y="908050"/>
            <a:ext cx="1946275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d</a:t>
            </a:r>
          </a:p>
        </p:txBody>
      </p:sp>
      <p:sp>
        <p:nvSpPr>
          <p:cNvPr id="52228" name="Rectangle 1"/>
          <p:cNvSpPr>
            <a:spLocks noChangeArrowheads="1"/>
          </p:cNvSpPr>
          <p:nvPr/>
        </p:nvSpPr>
        <p:spPr bwMode="auto">
          <a:xfrm>
            <a:off x="107950" y="188913"/>
            <a:ext cx="5472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3. If the word ends in ‘e’, just ‘d’.</a:t>
            </a:r>
            <a:endParaRPr lang="en-GB" altLang="en-US">
              <a:solidFill>
                <a:srgbClr val="0000FF"/>
              </a:solidFill>
            </a:endParaRPr>
          </a:p>
        </p:txBody>
      </p:sp>
      <p:pic>
        <p:nvPicPr>
          <p:cNvPr id="52229" name="Picture 2" descr="C:\Users\Dave\AppData\Local\Microsoft\Windows\Temporary Internet Files\Content.IE5\KAJHB6X5\MC9003542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075" y="188913"/>
            <a:ext cx="200977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line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346450" y="908050"/>
            <a:ext cx="1946275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d</a:t>
            </a:r>
          </a:p>
        </p:txBody>
      </p:sp>
      <p:sp>
        <p:nvSpPr>
          <p:cNvPr id="53252" name="Rectangle 1"/>
          <p:cNvSpPr>
            <a:spLocks noChangeArrowheads="1"/>
          </p:cNvSpPr>
          <p:nvPr/>
        </p:nvSpPr>
        <p:spPr bwMode="auto">
          <a:xfrm>
            <a:off x="107950" y="188913"/>
            <a:ext cx="5472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>
                <a:solidFill>
                  <a:srgbClr val="0000FF"/>
                </a:solidFill>
                <a:latin typeface="Comic Sans MS" pitchFamily="66" charset="0"/>
              </a:rPr>
              <a:t>3. If the word ends in ‘e’, just ‘d’.</a:t>
            </a:r>
            <a:endParaRPr lang="en-GB" altLang="en-US">
              <a:solidFill>
                <a:srgbClr val="0000FF"/>
              </a:solidFill>
            </a:endParaRPr>
          </a:p>
        </p:txBody>
      </p:sp>
      <p:pic>
        <p:nvPicPr>
          <p:cNvPr id="53253" name="Picture 3" descr="C:\Users\Dave\AppData\Local\Microsoft\Windows\Temporary Internet Files\Content.IE5\UG3MU0XR\MC9003595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675" y="333375"/>
            <a:ext cx="249237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cr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124075" y="908050"/>
            <a:ext cx="2663825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ied</a:t>
            </a:r>
          </a:p>
        </p:txBody>
      </p:sp>
      <p:sp>
        <p:nvSpPr>
          <p:cNvPr id="54276" name="Rectangle 1"/>
          <p:cNvSpPr>
            <a:spLocks noChangeArrowheads="1"/>
          </p:cNvSpPr>
          <p:nvPr/>
        </p:nvSpPr>
        <p:spPr bwMode="auto">
          <a:xfrm>
            <a:off x="107950" y="188913"/>
            <a:ext cx="46799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 i="1">
                <a:solidFill>
                  <a:srgbClr val="0000FF"/>
                </a:solidFill>
                <a:latin typeface="Comic Sans MS" pitchFamily="66" charset="0"/>
              </a:rPr>
              <a:t>4. If the word ends in a ‘y’,</a:t>
            </a:r>
          </a:p>
          <a:p>
            <a:r>
              <a:rPr lang="en-GB" altLang="en-US" i="1">
                <a:solidFill>
                  <a:srgbClr val="0000FF"/>
                </a:solidFill>
                <a:latin typeface="Comic Sans MS" pitchFamily="66" charset="0"/>
              </a:rPr>
              <a:t>drop the ‘y’ and add ‘ied</a:t>
            </a:r>
            <a:endParaRPr lang="en-GB" altLang="en-US">
              <a:solidFill>
                <a:srgbClr val="0000FF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124075" y="908050"/>
            <a:ext cx="1152525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latin typeface="SassoonCRInfant" pitchFamily="2" charset="0"/>
              </a:rPr>
              <a:t>y</a:t>
            </a:r>
          </a:p>
        </p:txBody>
      </p:sp>
      <p:pic>
        <p:nvPicPr>
          <p:cNvPr id="5427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0" y="188913"/>
            <a:ext cx="209550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sp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339975" y="908050"/>
            <a:ext cx="2663825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ied</a:t>
            </a:r>
          </a:p>
        </p:txBody>
      </p:sp>
      <p:sp>
        <p:nvSpPr>
          <p:cNvPr id="55300" name="Rectangle 1"/>
          <p:cNvSpPr>
            <a:spLocks noChangeArrowheads="1"/>
          </p:cNvSpPr>
          <p:nvPr/>
        </p:nvSpPr>
        <p:spPr bwMode="auto">
          <a:xfrm>
            <a:off x="107950" y="188913"/>
            <a:ext cx="46799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 i="1">
                <a:solidFill>
                  <a:srgbClr val="0000FF"/>
                </a:solidFill>
                <a:latin typeface="Comic Sans MS" pitchFamily="66" charset="0"/>
              </a:rPr>
              <a:t>4. If the word ends in a ‘y’,</a:t>
            </a:r>
          </a:p>
          <a:p>
            <a:r>
              <a:rPr lang="en-GB" altLang="en-US" i="1">
                <a:solidFill>
                  <a:srgbClr val="0000FF"/>
                </a:solidFill>
                <a:latin typeface="Comic Sans MS" pitchFamily="66" charset="0"/>
              </a:rPr>
              <a:t>drop the ‘y’ and add ‘ied’</a:t>
            </a:r>
            <a:endParaRPr lang="en-GB" altLang="en-US">
              <a:solidFill>
                <a:srgbClr val="0000FF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268538" y="908050"/>
            <a:ext cx="1150937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latin typeface="SassoonCRInfant" pitchFamily="2" charset="0"/>
              </a:rPr>
              <a:t>y</a:t>
            </a:r>
          </a:p>
        </p:txBody>
      </p:sp>
      <p:pic>
        <p:nvPicPr>
          <p:cNvPr id="5530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58750"/>
            <a:ext cx="209550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CRInfant" pitchFamily="2" charset="0"/>
              </a:rPr>
              <a:t>dr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339975" y="908050"/>
            <a:ext cx="2663825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ied</a:t>
            </a:r>
          </a:p>
        </p:txBody>
      </p:sp>
      <p:sp>
        <p:nvSpPr>
          <p:cNvPr id="56324" name="Rectangle 1"/>
          <p:cNvSpPr>
            <a:spLocks noChangeArrowheads="1"/>
          </p:cNvSpPr>
          <p:nvPr/>
        </p:nvSpPr>
        <p:spPr bwMode="auto">
          <a:xfrm>
            <a:off x="107950" y="188913"/>
            <a:ext cx="46799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 i="1">
                <a:solidFill>
                  <a:srgbClr val="0000FF"/>
                </a:solidFill>
                <a:latin typeface="Comic Sans MS" pitchFamily="66" charset="0"/>
              </a:rPr>
              <a:t>4. If the word ends in a ‘y’,</a:t>
            </a:r>
          </a:p>
          <a:p>
            <a:r>
              <a:rPr lang="en-GB" altLang="en-US" i="1">
                <a:solidFill>
                  <a:srgbClr val="0000FF"/>
                </a:solidFill>
                <a:latin typeface="Comic Sans MS" pitchFamily="66" charset="0"/>
              </a:rPr>
              <a:t>drop the ‘y’ and add ‘ied’</a:t>
            </a:r>
            <a:endParaRPr lang="en-GB" altLang="en-US">
              <a:solidFill>
                <a:srgbClr val="0000FF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339975" y="908050"/>
            <a:ext cx="1152525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latin typeface="SassoonCRInfant" pitchFamily="2" charset="0"/>
              </a:rPr>
              <a:t>y</a:t>
            </a:r>
          </a:p>
        </p:txBody>
      </p:sp>
      <p:pic>
        <p:nvPicPr>
          <p:cNvPr id="56326" name="Picture 2" descr="http://thumbs.gograph.com/gg583354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638" y="336550"/>
            <a:ext cx="2341562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fr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979613" y="908050"/>
            <a:ext cx="2879725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ied</a:t>
            </a:r>
          </a:p>
        </p:txBody>
      </p:sp>
      <p:sp>
        <p:nvSpPr>
          <p:cNvPr id="57348" name="Rectangle 1"/>
          <p:cNvSpPr>
            <a:spLocks noChangeArrowheads="1"/>
          </p:cNvSpPr>
          <p:nvPr/>
        </p:nvSpPr>
        <p:spPr bwMode="auto">
          <a:xfrm>
            <a:off x="107950" y="188913"/>
            <a:ext cx="46799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 i="1">
                <a:solidFill>
                  <a:srgbClr val="0000FF"/>
                </a:solidFill>
                <a:latin typeface="Comic Sans MS" pitchFamily="66" charset="0"/>
              </a:rPr>
              <a:t>4. If the word ends in a ‘y’,</a:t>
            </a:r>
          </a:p>
          <a:p>
            <a:r>
              <a:rPr lang="en-GB" altLang="en-US" i="1">
                <a:solidFill>
                  <a:srgbClr val="0000FF"/>
                </a:solidFill>
                <a:latin typeface="Comic Sans MS" pitchFamily="66" charset="0"/>
              </a:rPr>
              <a:t>drop the ‘y’ and add ‘ied’</a:t>
            </a:r>
            <a:endParaRPr lang="en-GB" altLang="en-US">
              <a:solidFill>
                <a:srgbClr val="0000FF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79613" y="908050"/>
            <a:ext cx="1152525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latin typeface="SassoonCRInfant" pitchFamily="2" charset="0"/>
              </a:rPr>
              <a:t>y</a:t>
            </a:r>
          </a:p>
        </p:txBody>
      </p:sp>
      <p:pic>
        <p:nvPicPr>
          <p:cNvPr id="5735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07975"/>
            <a:ext cx="1787525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755650" y="908050"/>
            <a:ext cx="5256213" cy="2449513"/>
          </a:xfrm>
        </p:spPr>
        <p:txBody>
          <a:bodyPr/>
          <a:lstStyle/>
          <a:p>
            <a:pPr>
              <a:buFontTx/>
              <a:buNone/>
            </a:pPr>
            <a:r>
              <a:rPr lang="en-GB" altLang="en-US" sz="15000" smtClean="0">
                <a:latin typeface="SassoonPrimaryInfant" pitchFamily="2" charset="0"/>
              </a:rPr>
              <a:t>tr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979613" y="908050"/>
            <a:ext cx="3097212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solidFill>
                  <a:srgbClr val="9900CC"/>
                </a:solidFill>
                <a:latin typeface="SassoonCRInfant" pitchFamily="2" charset="0"/>
              </a:rPr>
              <a:t>ied</a:t>
            </a:r>
          </a:p>
        </p:txBody>
      </p:sp>
      <p:sp>
        <p:nvSpPr>
          <p:cNvPr id="58372" name="Rectangle 1"/>
          <p:cNvSpPr>
            <a:spLocks noChangeArrowheads="1"/>
          </p:cNvSpPr>
          <p:nvPr/>
        </p:nvSpPr>
        <p:spPr bwMode="auto">
          <a:xfrm>
            <a:off x="107950" y="188913"/>
            <a:ext cx="46799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r>
              <a:rPr lang="en-GB" altLang="en-US" i="1">
                <a:solidFill>
                  <a:srgbClr val="0000FF"/>
                </a:solidFill>
                <a:latin typeface="Comic Sans MS" pitchFamily="66" charset="0"/>
              </a:rPr>
              <a:t>4. If the word ends in a ‘y’,</a:t>
            </a:r>
          </a:p>
          <a:p>
            <a:r>
              <a:rPr lang="en-GB" altLang="en-US" i="1">
                <a:solidFill>
                  <a:srgbClr val="0000FF"/>
                </a:solidFill>
                <a:latin typeface="Comic Sans MS" pitchFamily="66" charset="0"/>
              </a:rPr>
              <a:t>drop the ‘y’ and add ‘ied</a:t>
            </a:r>
            <a:endParaRPr lang="en-GB" altLang="en-US">
              <a:solidFill>
                <a:srgbClr val="0000FF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979613" y="908050"/>
            <a:ext cx="1152525" cy="2449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SassoonPrimaryInfant" pitchFamily="2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SassoonPrimaryInfant" pitchFamily="2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SassoonPrimary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SassoonPrimaryInfant" pitchFamily="2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 sz="15000">
                <a:latin typeface="SassoonCRInfant" pitchFamily="2" charset="0"/>
              </a:rPr>
              <a:t>y</a:t>
            </a:r>
          </a:p>
        </p:txBody>
      </p:sp>
      <p:pic>
        <p:nvPicPr>
          <p:cNvPr id="58374" name="Picture 3" descr="C:\Users\Dave\AppData\Local\Microsoft\Windows\Temporary Internet Files\Content.IE5\UG3MU0XR\MC90023288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988" y="382588"/>
            <a:ext cx="1455737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assoonPrimaryInfant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assoonPrimaryInfant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</TotalTime>
  <Words>783</Words>
  <Application>Microsoft Office PowerPoint</Application>
  <PresentationFormat>On-screen Show (4:3)</PresentationFormat>
  <Paragraphs>236</Paragraphs>
  <Slides>55</Slides>
  <Notes>55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0" baseType="lpstr">
      <vt:lpstr>Comic Sans MS</vt:lpstr>
      <vt:lpstr>SassoonCRInfant</vt:lpstr>
      <vt:lpstr>SassoonPrimaryInfant</vt:lpstr>
      <vt:lpstr>Times New Roman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Jersey Education Committee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Dave Bryant</dc:creator>
  <cp:lastModifiedBy>Heather Andrews</cp:lastModifiedBy>
  <cp:revision>229</cp:revision>
  <dcterms:created xsi:type="dcterms:W3CDTF">2000-10-14T08:46:00Z</dcterms:created>
  <dcterms:modified xsi:type="dcterms:W3CDTF">2021-01-11T14:10:54Z</dcterms:modified>
</cp:coreProperties>
</file>