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65" r:id="rId2"/>
    <p:sldId id="264" r:id="rId3"/>
    <p:sldId id="266" r:id="rId4"/>
    <p:sldId id="268" r:id="rId5"/>
    <p:sldId id="267" r:id="rId6"/>
    <p:sldId id="270" r:id="rId7"/>
    <p:sldId id="271" r:id="rId8"/>
    <p:sldId id="272" r:id="rId9"/>
    <p:sldId id="273" r:id="rId10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5" autoAdjust="0"/>
    <p:restoredTop sz="94280" autoAdjust="0"/>
  </p:normalViewPr>
  <p:slideViewPr>
    <p:cSldViewPr showGuides="1">
      <p:cViewPr varScale="1">
        <p:scale>
          <a:sx n="69" d="100"/>
          <a:sy n="69" d="100"/>
        </p:scale>
        <p:origin x="448" y="40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otte Moulster" userId="6ba8d9ef-3323-4fa1-a1f3-26c78b1529e9" providerId="ADAL" clId="{420DA5F1-9759-4F3C-A30A-335DE2C672AD}"/>
    <pc:docChg chg="modSld">
      <pc:chgData name="Charlotte Moulster" userId="6ba8d9ef-3323-4fa1-a1f3-26c78b1529e9" providerId="ADAL" clId="{420DA5F1-9759-4F3C-A30A-335DE2C672AD}" dt="2022-01-24T10:42:23.030" v="52" actId="1076"/>
      <pc:docMkLst>
        <pc:docMk/>
      </pc:docMkLst>
      <pc:sldChg chg="modSp mod">
        <pc:chgData name="Charlotte Moulster" userId="6ba8d9ef-3323-4fa1-a1f3-26c78b1529e9" providerId="ADAL" clId="{420DA5F1-9759-4F3C-A30A-335DE2C672AD}" dt="2022-01-24T10:42:23.030" v="52" actId="1076"/>
        <pc:sldMkLst>
          <pc:docMk/>
          <pc:sldMk cId="462250895" sldId="273"/>
        </pc:sldMkLst>
        <pc:spChg chg="mod">
          <ac:chgData name="Charlotte Moulster" userId="6ba8d9ef-3323-4fa1-a1f3-26c78b1529e9" providerId="ADAL" clId="{420DA5F1-9759-4F3C-A30A-335DE2C672AD}" dt="2022-01-24T10:42:23.030" v="52" actId="1076"/>
          <ac:spMkLst>
            <pc:docMk/>
            <pc:sldMk cId="462250895" sldId="273"/>
            <ac:spMk id="13" creationId="{808F7ABA-DD13-46CA-966B-912E74B73ABA}"/>
          </ac:spMkLst>
        </pc:spChg>
        <pc:picChg chg="mod">
          <ac:chgData name="Charlotte Moulster" userId="6ba8d9ef-3323-4fa1-a1f3-26c78b1529e9" providerId="ADAL" clId="{420DA5F1-9759-4F3C-A30A-335DE2C672AD}" dt="2022-01-24T10:42:19.956" v="51" actId="1076"/>
          <ac:picMkLst>
            <pc:docMk/>
            <pc:sldMk cId="462250895" sldId="273"/>
            <ac:picMk id="17" creationId="{DAC41EEC-A1B1-4876-9690-276A8D630035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1/24/2022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1/24/2022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30F4-0B4E-4E4B-BC36-C30CD13F4E17}" type="datetimeFigureOut">
              <a:rPr lang="en-US"/>
              <a:t>1/24/2022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1706581" indent="0">
              <a:buNone/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1/24/2022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1/24/2022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1/24/2022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1/24/2022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1/24/2022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1/24/2022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1/24/2022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1/24/2022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2DD204D1-F9BD-4643-8480-6EA41EB484F1}" type="datetimeFigureOut">
              <a:rPr lang="en-US" smtClean="0"/>
              <a:pPr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3547D-679B-49FF-B25B-EA40EDD41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Starter: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50E21-711A-44EE-AFC7-24001EC779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Make these simple sentences more exciting by adding adjectives: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The cat sat on the roof.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The girl went to the beach.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I have a book in my bag.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There was an elephant at the party.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I had pizza for dinner.</a:t>
            </a:r>
          </a:p>
          <a:p>
            <a:pPr marL="457200" indent="-457200">
              <a:buFont typeface="+mj-lt"/>
              <a:buAutoNum type="arabicPeriod"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F12CEF-B6E1-4AC4-88C3-C4089A956CA7}"/>
              </a:ext>
            </a:extLst>
          </p:cNvPr>
          <p:cNvSpPr txBox="1"/>
          <p:nvPr/>
        </p:nvSpPr>
        <p:spPr>
          <a:xfrm>
            <a:off x="297768" y="6181697"/>
            <a:ext cx="11593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Now think about how these adjectives can be used to add relative clauses…</a:t>
            </a:r>
          </a:p>
        </p:txBody>
      </p:sp>
    </p:spTree>
    <p:extLst>
      <p:ext uri="{BB962C8B-B14F-4D97-AF65-F5344CB8AC3E}">
        <p14:creationId xmlns:p14="http://schemas.microsoft.com/office/powerpoint/2010/main" val="13885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Relative Clauses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L.O.: To be able to use relative clauses in my writing.</a:t>
            </a:r>
          </a:p>
        </p:txBody>
      </p:sp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D01319A-5AE1-4738-924B-DDC78A8D7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 relative clause?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1FDFA0-07A7-4379-B700-98AC8BA24A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Discuss with the person next to you:</a:t>
            </a:r>
          </a:p>
        </p:txBody>
      </p:sp>
    </p:spTree>
    <p:extLst>
      <p:ext uri="{BB962C8B-B14F-4D97-AF65-F5344CB8AC3E}">
        <p14:creationId xmlns:p14="http://schemas.microsoft.com/office/powerpoint/2010/main" val="11841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6EBF075-9059-48F8-B6F2-C15D87468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Relative Clauses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E9B10D-6972-4CD7-A26E-B148C3517A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relative clause is a clause which is added to a sentence to add extra information about a noun.</a:t>
            </a:r>
          </a:p>
          <a:p>
            <a:r>
              <a:rPr lang="en-GB" dirty="0"/>
              <a:t>Here we see two simple sentences turned into one sentence with a relative clause: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E79F443-9945-4671-91F7-335E6CC2BF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0076" y="3573016"/>
            <a:ext cx="8568952" cy="308021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BE2CB9F-2655-4825-9BA1-432F7CBC8DF9}"/>
              </a:ext>
            </a:extLst>
          </p:cNvPr>
          <p:cNvSpPr txBox="1"/>
          <p:nvPr/>
        </p:nvSpPr>
        <p:spPr>
          <a:xfrm>
            <a:off x="549796" y="4002038"/>
            <a:ext cx="22322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That boy is called Bobby.</a:t>
            </a:r>
          </a:p>
          <a:p>
            <a:endParaRPr lang="en-GB" dirty="0"/>
          </a:p>
          <a:p>
            <a:r>
              <a:rPr lang="en-GB" dirty="0"/>
              <a:t>He is very funny.</a:t>
            </a:r>
          </a:p>
        </p:txBody>
      </p:sp>
    </p:spTree>
    <p:extLst>
      <p:ext uri="{BB962C8B-B14F-4D97-AF65-F5344CB8AC3E}">
        <p14:creationId xmlns:p14="http://schemas.microsoft.com/office/powerpoint/2010/main" val="1732277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74C520-CE50-48C1-8487-2FC088E48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anchor="b">
            <a:normAutofit/>
          </a:bodyPr>
          <a:lstStyle/>
          <a:p>
            <a:pPr algn="r"/>
            <a:r>
              <a:rPr lang="en-GB" sz="3200" dirty="0"/>
              <a:t>Which of the following sentences contain relative clauses?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6975B5E8-1457-4B59-8A4D-CD9115BD02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0CB6794-4C1C-4775-A0B1-E12F4A4A2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/>
          <a:p>
            <a:r>
              <a:rPr lang="en-GB" dirty="0"/>
              <a:t>The cat was sat on a metal roof.</a:t>
            </a:r>
          </a:p>
          <a:p>
            <a:r>
              <a:rPr lang="en-GB" dirty="0"/>
              <a:t>The cat, which was ginger, was sat on a metal roof.</a:t>
            </a:r>
          </a:p>
          <a:p>
            <a:r>
              <a:rPr lang="en-GB" dirty="0"/>
              <a:t>On the metal roof, there was a cat.</a:t>
            </a:r>
          </a:p>
          <a:p>
            <a:r>
              <a:rPr lang="en-GB" dirty="0"/>
              <a:t>The cat was sat on a roof - which was made of metal.</a:t>
            </a:r>
          </a:p>
          <a:p>
            <a:r>
              <a:rPr lang="en-GB" dirty="0"/>
              <a:t>The ginger cat was sat on the roof.</a:t>
            </a:r>
          </a:p>
          <a:p>
            <a:r>
              <a:rPr lang="en-GB" dirty="0"/>
              <a:t>The fluffy, ginger cat was sat on the cold, metal roof.</a:t>
            </a:r>
          </a:p>
          <a:p>
            <a:r>
              <a:rPr lang="en-GB" dirty="0"/>
              <a:t>The cat – who was very sleepy – was sat on the roof, which was made of metal.</a:t>
            </a:r>
          </a:p>
        </p:txBody>
      </p:sp>
    </p:spTree>
    <p:extLst>
      <p:ext uri="{BB962C8B-B14F-4D97-AF65-F5344CB8AC3E}">
        <p14:creationId xmlns:p14="http://schemas.microsoft.com/office/powerpoint/2010/main" val="272892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74C520-CE50-48C1-8487-2FC088E48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anchor="b">
            <a:normAutofit/>
          </a:bodyPr>
          <a:lstStyle/>
          <a:p>
            <a:pPr algn="r"/>
            <a:r>
              <a:rPr lang="en-GB" sz="3200" dirty="0"/>
              <a:t>Which of the following sentences contain relative clauses?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6975B5E8-1457-4B59-8A4D-CD9115BD02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/>
          <a:lstStyle/>
          <a:p>
            <a:r>
              <a:rPr lang="en-US" dirty="0"/>
              <a:t>What do you notice about the punctuation in the sentences with relative clauses?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0CB6794-4C1C-4775-A0B1-E12F4A4A2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/>
          <a:p>
            <a:r>
              <a:rPr lang="en-GB" dirty="0"/>
              <a:t>The cat was sat on a metal roof.</a:t>
            </a:r>
          </a:p>
          <a:p>
            <a:r>
              <a:rPr lang="en-GB" dirty="0">
                <a:highlight>
                  <a:srgbClr val="C0C0C0"/>
                </a:highlight>
              </a:rPr>
              <a:t>The cat, which was ginger, was sat on a metal roof.</a:t>
            </a:r>
          </a:p>
          <a:p>
            <a:r>
              <a:rPr lang="en-GB" dirty="0"/>
              <a:t>On the metal roof, there was a cat.</a:t>
            </a:r>
          </a:p>
          <a:p>
            <a:r>
              <a:rPr lang="en-GB" dirty="0">
                <a:highlight>
                  <a:srgbClr val="C0C0C0"/>
                </a:highlight>
              </a:rPr>
              <a:t>The cat was sat on a roof - which was made of metal.</a:t>
            </a:r>
          </a:p>
          <a:p>
            <a:r>
              <a:rPr lang="en-GB" dirty="0"/>
              <a:t>The ginger cat was sat on the roof.</a:t>
            </a:r>
          </a:p>
          <a:p>
            <a:r>
              <a:rPr lang="en-GB" dirty="0"/>
              <a:t>The fluffy, ginger cat was sat on the cold, metal roof.</a:t>
            </a:r>
          </a:p>
          <a:p>
            <a:r>
              <a:rPr lang="en-GB" dirty="0">
                <a:highlight>
                  <a:srgbClr val="C0C0C0"/>
                </a:highlight>
              </a:rPr>
              <a:t>The cat – who was very sleepy – was sat on the roof, which was made of metal.</a:t>
            </a:r>
          </a:p>
        </p:txBody>
      </p:sp>
    </p:spTree>
    <p:extLst>
      <p:ext uri="{BB962C8B-B14F-4D97-AF65-F5344CB8AC3E}">
        <p14:creationId xmlns:p14="http://schemas.microsoft.com/office/powerpoint/2010/main" val="21918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F67D3-E622-4718-BE16-21C594E15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Make these pairs of simple sentences into a sentence with a relative clause.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7C07E2-EA1F-4BAA-9F55-4EF6040099B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Michael went to the park. Michael was twelve years old.</a:t>
            </a:r>
            <a:endParaRPr lang="en-GB" i="1" dirty="0"/>
          </a:p>
          <a:p>
            <a:endParaRPr lang="en-GB" i="1" dirty="0"/>
          </a:p>
          <a:p>
            <a:endParaRPr lang="en-GB" i="1" dirty="0"/>
          </a:p>
          <a:p>
            <a:endParaRPr lang="en-GB" i="1" dirty="0"/>
          </a:p>
          <a:p>
            <a:r>
              <a:rPr lang="en-GB" dirty="0"/>
              <a:t>Susan likes to sing. Susan has a cat.</a:t>
            </a:r>
          </a:p>
          <a:p>
            <a:endParaRPr lang="en-GB" i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B5BE36-8DFC-43B2-9F77-BEFCFE06A5E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cat is ginger. The cat likes to eat fish.</a:t>
            </a:r>
          </a:p>
          <a:p>
            <a:endParaRPr lang="en-GB" i="1" dirty="0"/>
          </a:p>
          <a:p>
            <a:endParaRPr lang="en-GB" i="1" dirty="0"/>
          </a:p>
          <a:p>
            <a:endParaRPr lang="en-GB" i="1" dirty="0"/>
          </a:p>
          <a:p>
            <a:r>
              <a:rPr lang="en-GB" dirty="0"/>
              <a:t>There was an elephant at the party. The party was very fun!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60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F67D3-E622-4718-BE16-21C594E15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Make these pairs of simple sentences into a sentence with a relative clause.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7C07E2-EA1F-4BAA-9F55-4EF6040099B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Michael went to the park. Michael was twelve years old.</a:t>
            </a:r>
            <a:endParaRPr lang="en-GB" i="1" dirty="0"/>
          </a:p>
          <a:p>
            <a:r>
              <a:rPr lang="en-GB" i="1" dirty="0"/>
              <a:t>Michael, who was twelve years old, went to the park.</a:t>
            </a:r>
          </a:p>
          <a:p>
            <a:endParaRPr lang="en-GB" i="1" dirty="0"/>
          </a:p>
          <a:p>
            <a:r>
              <a:rPr lang="en-GB" dirty="0"/>
              <a:t>Susan likes to sing. Susan has a cat.</a:t>
            </a:r>
          </a:p>
          <a:p>
            <a:r>
              <a:rPr lang="en-GB" i="1" dirty="0"/>
              <a:t>Susan – who likes to sing – has a cat.</a:t>
            </a:r>
          </a:p>
          <a:p>
            <a:endParaRPr lang="en-GB" i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B5BE36-8DFC-43B2-9F77-BEFCFE06A5E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cat is ginger. The cat likes to eat fish.</a:t>
            </a:r>
          </a:p>
          <a:p>
            <a:r>
              <a:rPr lang="en-GB" i="1" dirty="0"/>
              <a:t>The cat, which is ginger, likes to eat fish.</a:t>
            </a:r>
          </a:p>
          <a:p>
            <a:endParaRPr lang="en-GB" i="1" dirty="0"/>
          </a:p>
          <a:p>
            <a:r>
              <a:rPr lang="en-GB" dirty="0"/>
              <a:t>There was an elephant at the party. The party was very fun!</a:t>
            </a:r>
          </a:p>
          <a:p>
            <a:r>
              <a:rPr lang="en-GB" i="1" dirty="0"/>
              <a:t>At the party, which was very fun, there was an elephant!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816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Shape&#10;&#10;Description automatically generated">
            <a:extLst>
              <a:ext uri="{FF2B5EF4-FFF2-40B4-BE49-F238E27FC236}">
                <a16:creationId xmlns:a16="http://schemas.microsoft.com/office/drawing/2014/main" id="{DAC41EEC-A1B1-4876-9690-276A8D6300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6003">
            <a:off x="8974732" y="3578245"/>
            <a:ext cx="2902096" cy="31559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0C683F3F-DB5D-4A9C-B26F-CCDC336AC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 anchor="b">
            <a:normAutofit fontScale="90000"/>
          </a:bodyPr>
          <a:lstStyle/>
          <a:p>
            <a:r>
              <a:rPr lang="en-GB" sz="3400" dirty="0"/>
              <a:t>Now let’s do some about Shackleton’s expedition! Add a relative clause to these simple sentences…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92CFA0B-035C-46A3-8070-0837217355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7309" y="1701800"/>
            <a:ext cx="10157354" cy="4470400"/>
          </a:xfrm>
        </p:spPr>
        <p:txBody>
          <a:bodyPr>
            <a:normAutofit/>
          </a:bodyPr>
          <a:lstStyle/>
          <a:p>
            <a:r>
              <a:rPr lang="en-GB" dirty="0"/>
              <a:t>The Endurance is very sturdy.</a:t>
            </a:r>
          </a:p>
          <a:p>
            <a:r>
              <a:rPr lang="en-GB" dirty="0"/>
              <a:t>The expedition was led by Ernest Shackleton.</a:t>
            </a:r>
          </a:p>
          <a:p>
            <a:r>
              <a:rPr lang="en-GB" dirty="0"/>
              <a:t>Frank Worsley was the captain of The Endurance.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i="1" dirty="0"/>
              <a:t>If you finish these, try writing some of your own…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08F7ABA-DD13-46CA-966B-912E74B73ABA}"/>
              </a:ext>
            </a:extLst>
          </p:cNvPr>
          <p:cNvSpPr txBox="1"/>
          <p:nvPr/>
        </p:nvSpPr>
        <p:spPr>
          <a:xfrm>
            <a:off x="9255650" y="4509120"/>
            <a:ext cx="23402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2">
                    <a:lumMod val="95000"/>
                    <a:lumOff val="5000"/>
                  </a:schemeClr>
                </a:solidFill>
              </a:rPr>
              <a:t>Check your spelling, punctuation and grammar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2">
                    <a:lumMod val="95000"/>
                    <a:lumOff val="5000"/>
                  </a:schemeClr>
                </a:solidFill>
              </a:rPr>
              <a:t>Use commas and dashes with your relative clauses!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2">
                    <a:lumMod val="95000"/>
                    <a:lumOff val="5000"/>
                  </a:schemeClr>
                </a:solidFill>
              </a:rPr>
              <a:t>Pick the most appropriate relative pronoun.</a:t>
            </a:r>
          </a:p>
        </p:txBody>
      </p:sp>
    </p:spTree>
    <p:extLst>
      <p:ext uri="{BB962C8B-B14F-4D97-AF65-F5344CB8AC3E}">
        <p14:creationId xmlns:p14="http://schemas.microsoft.com/office/powerpoint/2010/main" val="46225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787940.potx" id="{9A4E33EC-D715-440E-9062-8AFA4CC9E341}" vid="{0DFBCB81-4ACA-49F1-BA1C-2B43B27F1FC4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 bookstack presentation (widescreen)</Template>
  <TotalTime>1627</TotalTime>
  <Words>600</Words>
  <Application>Microsoft Office PowerPoint</Application>
  <PresentationFormat>Custom</PresentationFormat>
  <Paragraphs>67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Century Gothic</vt:lpstr>
      <vt:lpstr>Books 16x9</vt:lpstr>
      <vt:lpstr>Starter:</vt:lpstr>
      <vt:lpstr>Relative Clauses</vt:lpstr>
      <vt:lpstr>What is a relative clause?</vt:lpstr>
      <vt:lpstr>Relative Clauses</vt:lpstr>
      <vt:lpstr>Which of the following sentences contain relative clauses?</vt:lpstr>
      <vt:lpstr>Which of the following sentences contain relative clauses?</vt:lpstr>
      <vt:lpstr>Make these pairs of simple sentences into a sentence with a relative clause.</vt:lpstr>
      <vt:lpstr>Make these pairs of simple sentences into a sentence with a relative clause.</vt:lpstr>
      <vt:lpstr>Now let’s do some about Shackleton’s expedition! Add a relative clause to these simple sentences…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Starter:</dc:title>
  <dc:creator>Charlotte Moulster</dc:creator>
  <cp:lastModifiedBy>Angela Batten</cp:lastModifiedBy>
  <cp:revision>1</cp:revision>
  <dcterms:created xsi:type="dcterms:W3CDTF">2022-01-22T13:57:52Z</dcterms:created>
  <dcterms:modified xsi:type="dcterms:W3CDTF">2022-01-24T15:29:53Z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