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297" r:id="rId12"/>
    <p:sldId id="323" r:id="rId13"/>
    <p:sldId id="343" r:id="rId14"/>
    <p:sldId id="299" r:id="rId15"/>
    <p:sldId id="336" r:id="rId16"/>
    <p:sldId id="306" r:id="rId17"/>
    <p:sldId id="338" r:id="rId18"/>
    <p:sldId id="301" r:id="rId19"/>
    <p:sldId id="339" r:id="rId20"/>
    <p:sldId id="341" r:id="rId21"/>
    <p:sldId id="337" r:id="rId22"/>
    <p:sldId id="342" r:id="rId23"/>
    <p:sldId id="317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70" userDrawn="1">
          <p15:clr>
            <a:srgbClr val="A4A3A4"/>
          </p15:clr>
        </p15:guide>
        <p15:guide id="2" pos="45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6" autoAdjust="0"/>
    <p:restoredTop sz="96327"/>
  </p:normalViewPr>
  <p:slideViewPr>
    <p:cSldViewPr snapToGrid="0" snapToObjects="1">
      <p:cViewPr varScale="1">
        <p:scale>
          <a:sx n="109" d="100"/>
          <a:sy n="109" d="100"/>
        </p:scale>
        <p:origin x="992" y="72"/>
      </p:cViewPr>
      <p:guideLst>
        <p:guide orient="horz" pos="1570"/>
        <p:guide pos="45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16/03/2021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1022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16/03/2021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7" Type="http://schemas.openxmlformats.org/officeDocument/2006/relationships/image" Target="../media/image17.png"/><Relationship Id="rId12" Type="http://schemas.openxmlformats.org/officeDocument/2006/relationships/image" Target="../media/image1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8" Type="http://schemas.openxmlformats.org/officeDocument/2006/relationships/image" Target="../media/image38.png"/><Relationship Id="rId26" Type="http://schemas.openxmlformats.org/officeDocument/2006/relationships/image" Target="../media/image11.png"/><Relationship Id="rId3" Type="http://schemas.openxmlformats.org/officeDocument/2006/relationships/notesSlide" Target="../notesSlides/notesSlide1.xml"/><Relationship Id="rId21" Type="http://schemas.openxmlformats.org/officeDocument/2006/relationships/image" Target="../media/image41.png"/><Relationship Id="rId17" Type="http://schemas.openxmlformats.org/officeDocument/2006/relationships/image" Target="../media/image37.png"/><Relationship Id="rId25" Type="http://schemas.openxmlformats.org/officeDocument/2006/relationships/image" Target="../media/image45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36.png"/><Relationship Id="rId20" Type="http://schemas.openxmlformats.org/officeDocument/2006/relationships/image" Target="../media/image40.png"/><Relationship Id="rId1" Type="http://schemas.openxmlformats.org/officeDocument/2006/relationships/tags" Target="../tags/tag2.xml"/><Relationship Id="rId24" Type="http://schemas.openxmlformats.org/officeDocument/2006/relationships/image" Target="../media/image44.png"/><Relationship Id="rId23" Type="http://schemas.openxmlformats.org/officeDocument/2006/relationships/image" Target="../media/image43.png"/><Relationship Id="rId19" Type="http://schemas.openxmlformats.org/officeDocument/2006/relationships/image" Target="../media/image39.png"/><Relationship Id="rId22" Type="http://schemas.openxmlformats.org/officeDocument/2006/relationships/image" Target="../media/image4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png"/><Relationship Id="rId18" Type="http://schemas.openxmlformats.org/officeDocument/2006/relationships/image" Target="../media/image31.png"/><Relationship Id="rId26" Type="http://schemas.openxmlformats.org/officeDocument/2006/relationships/image" Target="../media/image49.png"/><Relationship Id="rId3" Type="http://schemas.openxmlformats.org/officeDocument/2006/relationships/image" Target="../media/image18.png"/><Relationship Id="rId21" Type="http://schemas.openxmlformats.org/officeDocument/2006/relationships/image" Target="../media/image34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17" Type="http://schemas.openxmlformats.org/officeDocument/2006/relationships/image" Target="../media/image50.png"/><Relationship Id="rId25" Type="http://schemas.openxmlformats.org/officeDocument/2006/relationships/image" Target="../media/image48.png"/><Relationship Id="rId2" Type="http://schemas.openxmlformats.org/officeDocument/2006/relationships/slideLayout" Target="../slideLayouts/slideLayout6.xml"/><Relationship Id="rId20" Type="http://schemas.openxmlformats.org/officeDocument/2006/relationships/image" Target="../media/image33.png"/><Relationship Id="rId1" Type="http://schemas.openxmlformats.org/officeDocument/2006/relationships/tags" Target="../tags/tag3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24" Type="http://schemas.openxmlformats.org/officeDocument/2006/relationships/image" Target="../media/image47.png"/><Relationship Id="rId5" Type="http://schemas.openxmlformats.org/officeDocument/2006/relationships/image" Target="../media/image20.png"/><Relationship Id="rId23" Type="http://schemas.openxmlformats.org/officeDocument/2006/relationships/image" Target="../media/image46.png"/><Relationship Id="rId10" Type="http://schemas.openxmlformats.org/officeDocument/2006/relationships/image" Target="../media/image25.png"/><Relationship Id="rId19" Type="http://schemas.openxmlformats.org/officeDocument/2006/relationships/image" Target="../media/image32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Relationship Id="rId14" Type="http://schemas.openxmlformats.org/officeDocument/2006/relationships/image" Target="../media/image29.png"/><Relationship Id="rId22" Type="http://schemas.openxmlformats.org/officeDocument/2006/relationships/image" Target="../media/image35.png"/><Relationship Id="rId27" Type="http://schemas.openxmlformats.org/officeDocument/2006/relationships/image" Target="../media/image5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5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4" Type="http://schemas.openxmlformats.org/officeDocument/2006/relationships/image" Target="../media/image5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9829301-5041-405B-BE35-7EE0B2AB5A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>
            <a:extLst>
              <a:ext uri="{FF2B5EF4-FFF2-40B4-BE49-F238E27FC236}">
                <a16:creationId xmlns:a16="http://schemas.microsoft.com/office/drawing/2014/main" id="{1278C13B-BDAA-4313-8DC2-EEE5C4B90A82}"/>
              </a:ext>
            </a:extLst>
          </p:cNvPr>
          <p:cNvSpPr txBox="1"/>
          <p:nvPr/>
        </p:nvSpPr>
        <p:spPr>
          <a:xfrm>
            <a:off x="695550" y="334776"/>
            <a:ext cx="7497474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many mm are there in 1 cm?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Complete the number tracks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FontTx/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Match the lengths to the correct lines.</a:t>
            </a:r>
          </a:p>
          <a:p>
            <a:pPr marL="514350" indent="-514350">
              <a:buAutoNum type="arabicParenR"/>
            </a:pPr>
            <a:endParaRPr lang="en-GB" sz="11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										6 cm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										9 cm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										4 cm		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Table 1">
                <a:extLst>
                  <a:ext uri="{FF2B5EF4-FFF2-40B4-BE49-F238E27FC236}">
                    <a16:creationId xmlns:a16="http://schemas.microsoft.com/office/drawing/2014/main" id="{D86C58F5-8EFA-4DE8-A788-1EEDEAAB6F51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684442860"/>
                  </p:ext>
                </p:extLst>
              </p:nvPr>
            </p:nvGraphicFramePr>
            <p:xfrm>
              <a:off x="1323975" y="1947862"/>
              <a:ext cx="6096000" cy="1089026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09600">
                      <a:extLst>
                        <a:ext uri="{9D8B030D-6E8A-4147-A177-3AD203B41FA5}">
                          <a16:colId xmlns:a16="http://schemas.microsoft.com/office/drawing/2014/main" val="1768452225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2689481347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1911056167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2967163359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2196543108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1523727356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3329318868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725861477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3922274598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1545643573"/>
                        </a:ext>
                      </a:extLst>
                    </a:gridCol>
                  </a:tblGrid>
                  <a:tr h="544513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box>
                                  <m:boxPr>
                                    <m:ctrlPr>
                                      <a:rPr lang="en-GB" sz="20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boxPr>
                                  <m:e>
                                    <m:argPr>
                                      <m:argSz m:val="-1"/>
                                    </m:argPr>
                                    <m:f>
                                      <m:fPr>
                                        <m:ctrlPr>
                                          <a:rPr lang="en-GB" sz="20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fPr>
                                      <m:num>
                                        <m:r>
                                          <m:rPr>
                                            <m:nor/>
                                          </m:rPr>
                                          <a:rPr lang="en-GB" sz="2000" b="0" i="0" smtClean="0">
                                            <a:latin typeface="+mn-lt"/>
                                          </a:rPr>
                                          <m:t>1</m:t>
                                        </m:r>
                                      </m:num>
                                      <m:den>
                                        <m:r>
                                          <m:rPr>
                                            <m:nor/>
                                          </m:rPr>
                                          <a:rPr lang="en-GB" sz="2000" b="0" i="0" smtClean="0">
                                            <a:latin typeface="+mn-lt"/>
                                          </a:rPr>
                                          <m:t>10</m:t>
                                        </m:r>
                                      </m:den>
                                    </m:f>
                                  </m:e>
                                </m:box>
                              </m:oMath>
                            </m:oMathPara>
                          </a14:m>
                          <a:endParaRPr lang="en-GB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00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00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box>
                                  <m:boxPr>
                                    <m:ctrlPr>
                                      <a:rPr lang="en-GB" sz="20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boxPr>
                                  <m:e>
                                    <m:argPr>
                                      <m:argSz m:val="-1"/>
                                    </m:argPr>
                                    <m:f>
                                      <m:fPr>
                                        <m:ctrlPr>
                                          <a:rPr lang="en-GB" sz="20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fPr>
                                      <m:num>
                                        <m:r>
                                          <m:rPr>
                                            <m:nor/>
                                          </m:rPr>
                                          <a:rPr lang="en-GB" sz="2000" b="0" i="0" smtClean="0">
                                            <a:latin typeface="+mn-lt"/>
                                          </a:rPr>
                                          <m:t>4</m:t>
                                        </m:r>
                                      </m:num>
                                      <m:den>
                                        <m:r>
                                          <m:rPr>
                                            <m:nor/>
                                          </m:rPr>
                                          <a:rPr lang="en-GB" sz="2000" b="0" i="0" smtClean="0">
                                            <a:latin typeface="+mn-lt"/>
                                          </a:rPr>
                                          <m:t>10</m:t>
                                        </m:r>
                                      </m:den>
                                    </m:f>
                                  </m:e>
                                </m:box>
                              </m:oMath>
                            </m:oMathPara>
                          </a14:m>
                          <a:endParaRPr lang="en-GB" sz="20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box>
                                  <m:boxPr>
                                    <m:ctrlPr>
                                      <a:rPr lang="en-GB" sz="20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boxPr>
                                  <m:e>
                                    <m:argPr>
                                      <m:argSz m:val="-1"/>
                                    </m:argPr>
                                    <m:f>
                                      <m:fPr>
                                        <m:ctrlPr>
                                          <a:rPr lang="en-GB" sz="20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fPr>
                                      <m:num>
                                        <m:r>
                                          <m:rPr>
                                            <m:nor/>
                                          </m:rPr>
                                          <a:rPr lang="en-GB" sz="2000" b="0" i="0" smtClean="0">
                                            <a:latin typeface="+mn-lt"/>
                                          </a:rPr>
                                          <m:t>5</m:t>
                                        </m:r>
                                      </m:num>
                                      <m:den>
                                        <m:r>
                                          <m:rPr>
                                            <m:nor/>
                                          </m:rPr>
                                          <a:rPr lang="en-GB" sz="2000" b="0" i="0" smtClean="0">
                                            <a:latin typeface="+mn-lt"/>
                                          </a:rPr>
                                          <m:t>10</m:t>
                                        </m:r>
                                      </m:den>
                                    </m:f>
                                  </m:e>
                                </m:box>
                              </m:oMath>
                            </m:oMathPara>
                          </a14:m>
                          <a:endParaRPr lang="en-GB" sz="20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00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box>
                                  <m:boxPr>
                                    <m:ctrlPr>
                                      <a:rPr lang="en-GB" sz="20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boxPr>
                                  <m:e>
                                    <m:argPr>
                                      <m:argSz m:val="-1"/>
                                    </m:argPr>
                                    <m:f>
                                      <m:fPr>
                                        <m:ctrlPr>
                                          <a:rPr lang="en-GB" sz="20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fPr>
                                      <m:num>
                                        <m:r>
                                          <m:rPr>
                                            <m:nor/>
                                          </m:rPr>
                                          <a:rPr lang="en-GB" sz="2000" b="0" i="0" smtClean="0">
                                            <a:latin typeface="+mn-lt"/>
                                          </a:rPr>
                                          <m:t>7</m:t>
                                        </m:r>
                                      </m:num>
                                      <m:den>
                                        <m:r>
                                          <m:rPr>
                                            <m:nor/>
                                          </m:rPr>
                                          <a:rPr lang="en-GB" sz="2000" b="0" i="0" smtClean="0">
                                            <a:latin typeface="+mn-lt"/>
                                          </a:rPr>
                                          <m:t>10</m:t>
                                        </m:r>
                                      </m:den>
                                    </m:f>
                                  </m:e>
                                </m:box>
                              </m:oMath>
                            </m:oMathPara>
                          </a14:m>
                          <a:endParaRPr lang="en-GB" sz="20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00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00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box>
                                  <m:boxPr>
                                    <m:ctrlPr>
                                      <a:rPr lang="en-GB" sz="20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boxPr>
                                  <m:e>
                                    <m:argPr>
                                      <m:argSz m:val="-1"/>
                                    </m:argPr>
                                    <m:f>
                                      <m:fPr>
                                        <m:ctrlPr>
                                          <a:rPr lang="en-GB" sz="20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fPr>
                                      <m:num>
                                        <m:r>
                                          <m:rPr>
                                            <m:nor/>
                                          </m:rPr>
                                          <a:rPr lang="en-GB" sz="2000" b="0" i="0" smtClean="0">
                                            <a:latin typeface="+mn-lt"/>
                                          </a:rPr>
                                          <m:t>10</m:t>
                                        </m:r>
                                      </m:num>
                                      <m:den>
                                        <m:r>
                                          <m:rPr>
                                            <m:nor/>
                                          </m:rPr>
                                          <a:rPr lang="en-GB" sz="2000" b="0" i="0" smtClean="0">
                                            <a:latin typeface="+mn-lt"/>
                                          </a:rPr>
                                          <m:t>10</m:t>
                                        </m:r>
                                      </m:den>
                                    </m:f>
                                  </m:e>
                                </m:box>
                              </m:oMath>
                            </m:oMathPara>
                          </a14:m>
                          <a:endParaRPr lang="en-GB" sz="2000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04911704"/>
                      </a:ext>
                    </a:extLst>
                  </a:tr>
                  <a:tr h="544513"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/>
                            <a:t>0.2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/>
                            <a:t>0.3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/>
                            <a:t>0.5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/>
                            <a:t>0.6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/>
                            <a:t>0.9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3647042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Table 1">
                <a:extLst>
                  <a:ext uri="{FF2B5EF4-FFF2-40B4-BE49-F238E27FC236}">
                    <a16:creationId xmlns:a16="http://schemas.microsoft.com/office/drawing/2014/main" id="{D86C58F5-8EFA-4DE8-A788-1EEDEAAB6F51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684442860"/>
                  </p:ext>
                </p:extLst>
              </p:nvPr>
            </p:nvGraphicFramePr>
            <p:xfrm>
              <a:off x="1323975" y="1947862"/>
              <a:ext cx="6096000" cy="1089026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09600">
                      <a:extLst>
                        <a:ext uri="{9D8B030D-6E8A-4147-A177-3AD203B41FA5}">
                          <a16:colId xmlns:a16="http://schemas.microsoft.com/office/drawing/2014/main" val="1768452225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2689481347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1911056167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2967163359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2196543108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1523727356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3329318868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725861477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3922274598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1545643573"/>
                        </a:ext>
                      </a:extLst>
                    </a:gridCol>
                  </a:tblGrid>
                  <a:tr h="544513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4"/>
                          <a:stretch>
                            <a:fillRect l="-1000" t="-1111" r="-903000" b="-116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00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00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4"/>
                          <a:stretch>
                            <a:fillRect l="-301000" t="-1111" r="-603000" b="-116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4"/>
                          <a:stretch>
                            <a:fillRect l="-397030" t="-1111" r="-497030" b="-116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00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4"/>
                          <a:stretch>
                            <a:fillRect l="-602000" t="-1111" r="-302000" b="-116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00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00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4"/>
                          <a:stretch>
                            <a:fillRect l="-902000" t="-1111" r="-2000" b="-11666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04911704"/>
                      </a:ext>
                    </a:extLst>
                  </a:tr>
                  <a:tr h="544513"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/>
                            <a:t>0.2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/>
                            <a:t>0.3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/>
                            <a:t>0.5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/>
                            <a:t>0.6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/>
                            <a:t>0.9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36470423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26" name="Picture 25">
            <a:extLst>
              <a:ext uri="{FF2B5EF4-FFF2-40B4-BE49-F238E27FC236}">
                <a16:creationId xmlns:a16="http://schemas.microsoft.com/office/drawing/2014/main" id="{B8202F91-2D82-4FB6-AEA9-5BDD521D85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21765" y="4731931"/>
            <a:ext cx="3035909" cy="627254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D9C990B3-5817-400F-BCAC-C6D3457344D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21765" y="5514559"/>
            <a:ext cx="3035909" cy="627254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20087B05-6D9F-4FB4-BDD6-B97253B7ED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21765" y="3949303"/>
            <a:ext cx="3035909" cy="627254"/>
          </a:xfrm>
          <a:prstGeom prst="rect">
            <a:avLst/>
          </a:prstGeom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0CE8A6C4-56F1-4853-B913-068E82405EE2}"/>
              </a:ext>
            </a:extLst>
          </p:cNvPr>
          <p:cNvCxnSpPr/>
          <p:nvPr/>
        </p:nvCxnSpPr>
        <p:spPr>
          <a:xfrm>
            <a:off x="1323975" y="4724787"/>
            <a:ext cx="754856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AE76E3FF-A3C3-41FE-8725-AF444C391294}"/>
              </a:ext>
            </a:extLst>
          </p:cNvPr>
          <p:cNvCxnSpPr>
            <a:cxnSpLocks/>
          </p:cNvCxnSpPr>
          <p:nvPr/>
        </p:nvCxnSpPr>
        <p:spPr>
          <a:xfrm>
            <a:off x="1897855" y="3942159"/>
            <a:ext cx="1116807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940C3B60-6694-4BD9-B53B-C6F937BF785F}"/>
              </a:ext>
            </a:extLst>
          </p:cNvPr>
          <p:cNvCxnSpPr>
            <a:cxnSpLocks/>
          </p:cNvCxnSpPr>
          <p:nvPr/>
        </p:nvCxnSpPr>
        <p:spPr>
          <a:xfrm>
            <a:off x="2070498" y="5514559"/>
            <a:ext cx="1672829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135415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>
            <a:extLst>
              <a:ext uri="{FF2B5EF4-FFF2-40B4-BE49-F238E27FC236}">
                <a16:creationId xmlns:a16="http://schemas.microsoft.com/office/drawing/2014/main" id="{1278C13B-BDAA-4313-8DC2-EEE5C4B90A82}"/>
              </a:ext>
            </a:extLst>
          </p:cNvPr>
          <p:cNvSpPr txBox="1"/>
          <p:nvPr/>
        </p:nvSpPr>
        <p:spPr>
          <a:xfrm>
            <a:off x="695550" y="334776"/>
            <a:ext cx="7497474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many mm are there in 1 cm?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Complete the number tracks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FontTx/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Match the lengths to the correct lines.</a:t>
            </a:r>
          </a:p>
          <a:p>
            <a:pPr marL="514350" indent="-514350">
              <a:buAutoNum type="arabicParenR"/>
            </a:pPr>
            <a:endParaRPr lang="en-GB" sz="11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										6 cm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										9 cm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										4 cm		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Table 1">
                <a:extLst>
                  <a:ext uri="{FF2B5EF4-FFF2-40B4-BE49-F238E27FC236}">
                    <a16:creationId xmlns:a16="http://schemas.microsoft.com/office/drawing/2014/main" id="{D86C58F5-8EFA-4DE8-A788-1EEDEAAB6F51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1323975" y="1947862"/>
              <a:ext cx="6096000" cy="1089026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09600">
                      <a:extLst>
                        <a:ext uri="{9D8B030D-6E8A-4147-A177-3AD203B41FA5}">
                          <a16:colId xmlns:a16="http://schemas.microsoft.com/office/drawing/2014/main" val="1768452225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2689481347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1911056167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2967163359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2196543108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1523727356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3329318868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725861477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3922274598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1545643573"/>
                        </a:ext>
                      </a:extLst>
                    </a:gridCol>
                  </a:tblGrid>
                  <a:tr h="544513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box>
                                  <m:boxPr>
                                    <m:ctrlPr>
                                      <a:rPr lang="en-GB" sz="20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boxPr>
                                  <m:e>
                                    <m:argPr>
                                      <m:argSz m:val="-1"/>
                                    </m:argPr>
                                    <m:f>
                                      <m:fPr>
                                        <m:ctrlPr>
                                          <a:rPr lang="en-GB" sz="20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fPr>
                                      <m:num>
                                        <m:r>
                                          <m:rPr>
                                            <m:nor/>
                                          </m:rPr>
                                          <a:rPr lang="en-GB" sz="2000" b="0" i="0" smtClean="0">
                                            <a:latin typeface="+mn-lt"/>
                                          </a:rPr>
                                          <m:t>1</m:t>
                                        </m:r>
                                      </m:num>
                                      <m:den>
                                        <m:r>
                                          <m:rPr>
                                            <m:nor/>
                                          </m:rPr>
                                          <a:rPr lang="en-GB" sz="2000" b="0" i="0" smtClean="0">
                                            <a:latin typeface="+mn-lt"/>
                                          </a:rPr>
                                          <m:t>10</m:t>
                                        </m:r>
                                      </m:den>
                                    </m:f>
                                  </m:e>
                                </m:box>
                              </m:oMath>
                            </m:oMathPara>
                          </a14:m>
                          <a:endParaRPr lang="en-GB" dirty="0">
                            <a:latin typeface="+mn-lt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00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00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box>
                                  <m:boxPr>
                                    <m:ctrlPr>
                                      <a:rPr lang="en-GB" sz="20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boxPr>
                                  <m:e>
                                    <m:argPr>
                                      <m:argSz m:val="-1"/>
                                    </m:argPr>
                                    <m:f>
                                      <m:fPr>
                                        <m:ctrlPr>
                                          <a:rPr lang="en-GB" sz="20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fPr>
                                      <m:num>
                                        <m:r>
                                          <m:rPr>
                                            <m:nor/>
                                          </m:rPr>
                                          <a:rPr lang="en-GB" sz="2000" b="0" i="0" smtClean="0">
                                            <a:latin typeface="+mn-lt"/>
                                          </a:rPr>
                                          <m:t>4</m:t>
                                        </m:r>
                                      </m:num>
                                      <m:den>
                                        <m:r>
                                          <m:rPr>
                                            <m:nor/>
                                          </m:rPr>
                                          <a:rPr lang="en-GB" sz="2000" b="0" i="0" smtClean="0">
                                            <a:latin typeface="+mn-lt"/>
                                          </a:rPr>
                                          <m:t>10</m:t>
                                        </m:r>
                                      </m:den>
                                    </m:f>
                                  </m:e>
                                </m:box>
                              </m:oMath>
                            </m:oMathPara>
                          </a14:m>
                          <a:endParaRPr lang="en-GB" sz="20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box>
                                  <m:boxPr>
                                    <m:ctrlPr>
                                      <a:rPr lang="en-GB" sz="20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boxPr>
                                  <m:e>
                                    <m:argPr>
                                      <m:argSz m:val="-1"/>
                                    </m:argPr>
                                    <m:f>
                                      <m:fPr>
                                        <m:ctrlPr>
                                          <a:rPr lang="en-GB" sz="20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fPr>
                                      <m:num>
                                        <m:r>
                                          <m:rPr>
                                            <m:nor/>
                                          </m:rPr>
                                          <a:rPr lang="en-GB" sz="2000" b="0" i="0" smtClean="0">
                                            <a:latin typeface="+mn-lt"/>
                                          </a:rPr>
                                          <m:t>5</m:t>
                                        </m:r>
                                      </m:num>
                                      <m:den>
                                        <m:r>
                                          <m:rPr>
                                            <m:nor/>
                                          </m:rPr>
                                          <a:rPr lang="en-GB" sz="2000" b="0" i="0" smtClean="0">
                                            <a:latin typeface="+mn-lt"/>
                                          </a:rPr>
                                          <m:t>10</m:t>
                                        </m:r>
                                      </m:den>
                                    </m:f>
                                  </m:e>
                                </m:box>
                              </m:oMath>
                            </m:oMathPara>
                          </a14:m>
                          <a:endParaRPr lang="en-GB" sz="20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00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box>
                                  <m:boxPr>
                                    <m:ctrlPr>
                                      <a:rPr lang="en-GB" sz="20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boxPr>
                                  <m:e>
                                    <m:argPr>
                                      <m:argSz m:val="-1"/>
                                    </m:argPr>
                                    <m:f>
                                      <m:fPr>
                                        <m:ctrlPr>
                                          <a:rPr lang="en-GB" sz="20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fPr>
                                      <m:num>
                                        <m:r>
                                          <m:rPr>
                                            <m:nor/>
                                          </m:rPr>
                                          <a:rPr lang="en-GB" sz="2000" b="0" i="0" smtClean="0">
                                            <a:latin typeface="+mn-lt"/>
                                          </a:rPr>
                                          <m:t>7</m:t>
                                        </m:r>
                                      </m:num>
                                      <m:den>
                                        <m:r>
                                          <m:rPr>
                                            <m:nor/>
                                          </m:rPr>
                                          <a:rPr lang="en-GB" sz="2000" b="0" i="0" smtClean="0">
                                            <a:latin typeface="+mn-lt"/>
                                          </a:rPr>
                                          <m:t>10</m:t>
                                        </m:r>
                                      </m:den>
                                    </m:f>
                                  </m:e>
                                </m:box>
                              </m:oMath>
                            </m:oMathPara>
                          </a14:m>
                          <a:endParaRPr lang="en-GB" sz="20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00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00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box>
                                  <m:boxPr>
                                    <m:ctrlPr>
                                      <a:rPr lang="en-GB" sz="20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boxPr>
                                  <m:e>
                                    <m:argPr>
                                      <m:argSz m:val="-1"/>
                                    </m:argPr>
                                    <m:f>
                                      <m:fPr>
                                        <m:ctrlPr>
                                          <a:rPr lang="en-GB" sz="20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fPr>
                                      <m:num>
                                        <m:r>
                                          <m:rPr>
                                            <m:nor/>
                                          </m:rPr>
                                          <a:rPr lang="en-GB" sz="2000" b="0" i="0" smtClean="0">
                                            <a:latin typeface="+mn-lt"/>
                                          </a:rPr>
                                          <m:t>10</m:t>
                                        </m:r>
                                      </m:num>
                                      <m:den>
                                        <m:r>
                                          <m:rPr>
                                            <m:nor/>
                                          </m:rPr>
                                          <a:rPr lang="en-GB" sz="2000" b="0" i="0" smtClean="0">
                                            <a:latin typeface="+mn-lt"/>
                                          </a:rPr>
                                          <m:t>10</m:t>
                                        </m:r>
                                      </m:den>
                                    </m:f>
                                  </m:e>
                                </m:box>
                              </m:oMath>
                            </m:oMathPara>
                          </a14:m>
                          <a:endParaRPr lang="en-GB" sz="2000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04911704"/>
                      </a:ext>
                    </a:extLst>
                  </a:tr>
                  <a:tr h="544513"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/>
                            <a:t>0.2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/>
                            <a:t>0.3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/>
                            <a:t>0.5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/>
                            <a:t>0.6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/>
                            <a:t>0.9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3647042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Table 1">
                <a:extLst>
                  <a:ext uri="{FF2B5EF4-FFF2-40B4-BE49-F238E27FC236}">
                    <a16:creationId xmlns:a16="http://schemas.microsoft.com/office/drawing/2014/main" id="{D86C58F5-8EFA-4DE8-A788-1EEDEAAB6F51}"/>
                  </a:ext>
                </a:extLst>
              </p:cNvPr>
              <p:cNvGraphicFramePr>
                <a:graphicFrameLocks noGrp="1"/>
              </p:cNvGraphicFramePr>
              <p:nvPr/>
            </p:nvGraphicFramePr>
            <p:xfrm>
              <a:off x="1323975" y="1947862"/>
              <a:ext cx="6096000" cy="1089026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609600">
                      <a:extLst>
                        <a:ext uri="{9D8B030D-6E8A-4147-A177-3AD203B41FA5}">
                          <a16:colId xmlns:a16="http://schemas.microsoft.com/office/drawing/2014/main" val="1768452225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2689481347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1911056167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2967163359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2196543108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1523727356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3329318868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725861477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3922274598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1545643573"/>
                        </a:ext>
                      </a:extLst>
                    </a:gridCol>
                  </a:tblGrid>
                  <a:tr h="544513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5"/>
                          <a:stretch>
                            <a:fillRect l="-1000" t="-1111" r="-903000" b="-116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00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00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5"/>
                          <a:stretch>
                            <a:fillRect l="-301000" t="-1111" r="-603000" b="-116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5"/>
                          <a:stretch>
                            <a:fillRect l="-397030" t="-1111" r="-497030" b="-116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00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5"/>
                          <a:stretch>
                            <a:fillRect l="-602000" t="-1111" r="-302000" b="-116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00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00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5"/>
                          <a:stretch>
                            <a:fillRect l="-902000" t="-1111" r="-2000" b="-11666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04911704"/>
                      </a:ext>
                    </a:extLst>
                  </a:tr>
                  <a:tr h="544513"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/>
                            <a:t>0.2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/>
                            <a:t>0.3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/>
                            <a:t>0.5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/>
                            <a:t>0.6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400" dirty="0"/>
                            <a:t>0.9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GB" sz="2400" dirty="0"/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36470423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26" name="Picture 25">
            <a:extLst>
              <a:ext uri="{FF2B5EF4-FFF2-40B4-BE49-F238E27FC236}">
                <a16:creationId xmlns:a16="http://schemas.microsoft.com/office/drawing/2014/main" id="{B8202F91-2D82-4FB6-AEA9-5BDD521D858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21765" y="4731931"/>
            <a:ext cx="3035909" cy="627254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D9C990B3-5817-400F-BCAC-C6D3457344D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21765" y="5514559"/>
            <a:ext cx="3035909" cy="627254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20087B05-6D9F-4FB4-BDD6-B97253B7EDB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21765" y="3949303"/>
            <a:ext cx="3035909" cy="627254"/>
          </a:xfrm>
          <a:prstGeom prst="rect">
            <a:avLst/>
          </a:prstGeom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0CE8A6C4-56F1-4853-B913-068E82405EE2}"/>
              </a:ext>
            </a:extLst>
          </p:cNvPr>
          <p:cNvCxnSpPr/>
          <p:nvPr/>
        </p:nvCxnSpPr>
        <p:spPr>
          <a:xfrm>
            <a:off x="1323975" y="4724787"/>
            <a:ext cx="754856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AE76E3FF-A3C3-41FE-8725-AF444C391294}"/>
              </a:ext>
            </a:extLst>
          </p:cNvPr>
          <p:cNvCxnSpPr>
            <a:cxnSpLocks/>
          </p:cNvCxnSpPr>
          <p:nvPr/>
        </p:nvCxnSpPr>
        <p:spPr>
          <a:xfrm>
            <a:off x="1897855" y="3942159"/>
            <a:ext cx="1116807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940C3B60-6694-4BD9-B53B-C6F937BF785F}"/>
              </a:ext>
            </a:extLst>
          </p:cNvPr>
          <p:cNvCxnSpPr>
            <a:cxnSpLocks/>
          </p:cNvCxnSpPr>
          <p:nvPr/>
        </p:nvCxnSpPr>
        <p:spPr>
          <a:xfrm>
            <a:off x="2084786" y="5514559"/>
            <a:ext cx="1672829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8BD94DF0-6BBB-4BF3-8707-9674425B432E}"/>
                  </a:ext>
                </a:extLst>
              </p:cNvPr>
              <p:cNvSpPr/>
              <p:nvPr/>
            </p:nvSpPr>
            <p:spPr>
              <a:xfrm>
                <a:off x="1991531" y="1947861"/>
                <a:ext cx="502061" cy="5340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0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000" i="1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000" b="0" i="0" smtClean="0">
                                  <a:solidFill>
                                    <a:schemeClr val="accent1"/>
                                  </a:solidFill>
                                </a:rPr>
                                <m:t>2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000">
                                  <a:solidFill>
                                    <a:schemeClr val="accent1"/>
                                  </a:solidFill>
                                </a:rPr>
                                <m:t>10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0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8BD94DF0-6BBB-4BF3-8707-9674425B432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1531" y="1947861"/>
                <a:ext cx="502061" cy="534057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C2517E85-6C63-4DFC-8E76-376120B0464C}"/>
                  </a:ext>
                </a:extLst>
              </p:cNvPr>
              <p:cNvSpPr/>
              <p:nvPr/>
            </p:nvSpPr>
            <p:spPr>
              <a:xfrm>
                <a:off x="2601133" y="1958318"/>
                <a:ext cx="502061" cy="5340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0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000" i="1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000" b="0" i="0" smtClean="0">
                                  <a:solidFill>
                                    <a:schemeClr val="accent1"/>
                                  </a:solidFill>
                                </a:rPr>
                                <m:t>3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000">
                                  <a:solidFill>
                                    <a:schemeClr val="accent1"/>
                                  </a:solidFill>
                                </a:rPr>
                                <m:t>10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0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C2517E85-6C63-4DFC-8E76-376120B0464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1133" y="1958318"/>
                <a:ext cx="502061" cy="534057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FD170F3F-E90D-4AA8-ABE8-DC3F489F95B3}"/>
                  </a:ext>
                </a:extLst>
              </p:cNvPr>
              <p:cNvSpPr/>
              <p:nvPr/>
            </p:nvSpPr>
            <p:spPr>
              <a:xfrm>
                <a:off x="5644370" y="1956549"/>
                <a:ext cx="502061" cy="5340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0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000" i="1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000" b="0" i="0" smtClean="0">
                                  <a:solidFill>
                                    <a:schemeClr val="accent1"/>
                                  </a:solidFill>
                                </a:rPr>
                                <m:t>8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000">
                                  <a:solidFill>
                                    <a:schemeClr val="accent1"/>
                                  </a:solidFill>
                                </a:rPr>
                                <m:t>10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0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FD170F3F-E90D-4AA8-ABE8-DC3F489F95B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44370" y="1956549"/>
                <a:ext cx="502061" cy="534057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39A91F0B-52AF-4355-A16F-57B296287B06}"/>
                  </a:ext>
                </a:extLst>
              </p:cNvPr>
              <p:cNvSpPr/>
              <p:nvPr/>
            </p:nvSpPr>
            <p:spPr>
              <a:xfrm>
                <a:off x="6253972" y="1967006"/>
                <a:ext cx="502061" cy="5340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0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000" i="1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000" b="0" i="0" smtClean="0">
                                  <a:solidFill>
                                    <a:schemeClr val="accent1"/>
                                  </a:solidFill>
                                </a:rPr>
                                <m:t>9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000">
                                  <a:solidFill>
                                    <a:schemeClr val="accent1"/>
                                  </a:solidFill>
                                </a:rPr>
                                <m:t>10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0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39A91F0B-52AF-4355-A16F-57B296287B0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53972" y="1967006"/>
                <a:ext cx="502061" cy="534057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1D43250D-B90E-4001-BC98-01CE5CA1BD64}"/>
                  </a:ext>
                </a:extLst>
              </p:cNvPr>
              <p:cNvSpPr/>
              <p:nvPr/>
            </p:nvSpPr>
            <p:spPr>
              <a:xfrm>
                <a:off x="4420408" y="1958318"/>
                <a:ext cx="502061" cy="53405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0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000" i="1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000" b="0" i="0" smtClean="0">
                                  <a:solidFill>
                                    <a:schemeClr val="accent1"/>
                                  </a:solidFill>
                                </a:rPr>
                                <m:t>6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000">
                                  <a:solidFill>
                                    <a:schemeClr val="accent1"/>
                                  </a:solidFill>
                                </a:rPr>
                                <m:t>10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0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1D43250D-B90E-4001-BC98-01CE5CA1BD6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20408" y="1958318"/>
                <a:ext cx="502061" cy="534057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ectangle 14">
            <a:extLst>
              <a:ext uri="{FF2B5EF4-FFF2-40B4-BE49-F238E27FC236}">
                <a16:creationId xmlns:a16="http://schemas.microsoft.com/office/drawing/2014/main" id="{7E9890FF-CC60-48CA-87A2-B143CB13DEBE}"/>
              </a:ext>
            </a:extLst>
          </p:cNvPr>
          <p:cNvSpPr/>
          <p:nvPr/>
        </p:nvSpPr>
        <p:spPr>
          <a:xfrm>
            <a:off x="1323975" y="2526801"/>
            <a:ext cx="61168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i="0" dirty="0">
                <a:solidFill>
                  <a:schemeClr val="accent1"/>
                </a:solidFill>
              </a:rPr>
              <a:t>0</a:t>
            </a:r>
            <a:r>
              <a:rPr lang="en-GB" sz="2400" b="0" i="0" dirty="0">
                <a:solidFill>
                  <a:schemeClr val="accent1"/>
                </a:solidFill>
              </a:rPr>
              <a:t>.1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3654C15-0B1C-41DB-B720-6301857A5D3D}"/>
              </a:ext>
            </a:extLst>
          </p:cNvPr>
          <p:cNvSpPr/>
          <p:nvPr/>
        </p:nvSpPr>
        <p:spPr>
          <a:xfrm>
            <a:off x="3152777" y="2526801"/>
            <a:ext cx="61168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i="0" dirty="0">
                <a:solidFill>
                  <a:schemeClr val="accent1"/>
                </a:solidFill>
              </a:rPr>
              <a:t>0</a:t>
            </a:r>
            <a:r>
              <a:rPr lang="en-GB" sz="2400" b="0" i="0" dirty="0">
                <a:solidFill>
                  <a:schemeClr val="accent1"/>
                </a:solidFill>
              </a:rPr>
              <a:t>.4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8B5D5D1-B377-4954-AB5A-CAC20D84508C}"/>
              </a:ext>
            </a:extLst>
          </p:cNvPr>
          <p:cNvSpPr/>
          <p:nvPr/>
        </p:nvSpPr>
        <p:spPr>
          <a:xfrm>
            <a:off x="4988723" y="2534534"/>
            <a:ext cx="61168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i="0" dirty="0">
                <a:solidFill>
                  <a:schemeClr val="accent1"/>
                </a:solidFill>
              </a:rPr>
              <a:t>0</a:t>
            </a:r>
            <a:r>
              <a:rPr lang="en-GB" sz="2400" b="0" i="0" dirty="0">
                <a:solidFill>
                  <a:schemeClr val="accent1"/>
                </a:solidFill>
              </a:rPr>
              <a:t>.7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0DE6934-E5F5-4B31-B9E3-AD1C6ADF383C}"/>
              </a:ext>
            </a:extLst>
          </p:cNvPr>
          <p:cNvSpPr/>
          <p:nvPr/>
        </p:nvSpPr>
        <p:spPr>
          <a:xfrm>
            <a:off x="6681789" y="2534534"/>
            <a:ext cx="61168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i="0" dirty="0">
                <a:solidFill>
                  <a:schemeClr val="accent1"/>
                </a:solidFill>
              </a:rPr>
              <a:t>1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9C06DE8D-EE5D-4392-B137-C230A02DB5AD}"/>
              </a:ext>
            </a:extLst>
          </p:cNvPr>
          <p:cNvSpPr/>
          <p:nvPr/>
        </p:nvSpPr>
        <p:spPr>
          <a:xfrm>
            <a:off x="5589558" y="2534534"/>
            <a:ext cx="61168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i="0" dirty="0">
                <a:solidFill>
                  <a:schemeClr val="accent1"/>
                </a:solidFill>
              </a:rPr>
              <a:t>0</a:t>
            </a:r>
            <a:r>
              <a:rPr lang="en-GB" sz="2400" b="0" i="0" dirty="0">
                <a:solidFill>
                  <a:schemeClr val="accent1"/>
                </a:solidFill>
              </a:rPr>
              <a:t>.8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0F947A2-489C-4FE6-ACE7-C6525CED9D7E}"/>
              </a:ext>
            </a:extLst>
          </p:cNvPr>
          <p:cNvSpPr/>
          <p:nvPr/>
        </p:nvSpPr>
        <p:spPr>
          <a:xfrm>
            <a:off x="6888975" y="2534533"/>
            <a:ext cx="61168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0" i="0" dirty="0">
                <a:solidFill>
                  <a:schemeClr val="accent1"/>
                </a:solidFill>
              </a:rPr>
              <a:t>.0</a:t>
            </a:r>
            <a:endParaRPr lang="en-GB" sz="2400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id="{E0022A7D-3C39-4A39-94A8-69F05F8FBB7C}"/>
                  </a:ext>
                </a:extLst>
              </p:cNvPr>
              <p:cNvSpPr/>
              <p:nvPr/>
            </p:nvSpPr>
            <p:spPr>
              <a:xfrm>
                <a:off x="5707196" y="780981"/>
                <a:ext cx="2560867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i="0" dirty="0">
                    <a:solidFill>
                      <a:schemeClr val="accent1"/>
                    </a:solidFill>
                  </a:rPr>
                  <a:t>1 cm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10 mm</a:t>
                </a:r>
              </a:p>
            </p:txBody>
          </p:sp>
        </mc:Choice>
        <mc:Fallback xmlns=""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id="{E0022A7D-3C39-4A39-94A8-69F05F8FBB7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07196" y="780981"/>
                <a:ext cx="2560867" cy="523220"/>
              </a:xfrm>
              <a:prstGeom prst="rect">
                <a:avLst/>
              </a:prstGeom>
              <a:blipFill>
                <a:blip r:embed="rId12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E00579F3-E0FD-496E-9750-F72326B93A1B}"/>
              </a:ext>
            </a:extLst>
          </p:cNvPr>
          <p:cNvCxnSpPr>
            <a:cxnSpLocks/>
          </p:cNvCxnSpPr>
          <p:nvPr/>
        </p:nvCxnSpPr>
        <p:spPr>
          <a:xfrm>
            <a:off x="4306532" y="5040794"/>
            <a:ext cx="1839899" cy="85280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C4455E13-0362-47E7-B55D-4A826F962ED4}"/>
              </a:ext>
            </a:extLst>
          </p:cNvPr>
          <p:cNvCxnSpPr>
            <a:cxnSpLocks/>
          </p:cNvCxnSpPr>
          <p:nvPr/>
        </p:nvCxnSpPr>
        <p:spPr>
          <a:xfrm>
            <a:off x="4314721" y="4244864"/>
            <a:ext cx="1839899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A759FBE9-5884-4A82-9C50-824BC33DC4A1}"/>
              </a:ext>
            </a:extLst>
          </p:cNvPr>
          <p:cNvCxnSpPr>
            <a:cxnSpLocks/>
          </p:cNvCxnSpPr>
          <p:nvPr/>
        </p:nvCxnSpPr>
        <p:spPr>
          <a:xfrm flipV="1">
            <a:off x="4306531" y="5040794"/>
            <a:ext cx="1839899" cy="784106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673141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  <p:bldP spid="12" grpId="0"/>
      <p:bldP spid="13" grpId="0"/>
      <p:bldP spid="14" grpId="0"/>
      <p:bldP spid="15" grpId="0"/>
      <p:bldP spid="20" grpId="0"/>
      <p:bldP spid="21" grpId="0"/>
      <p:bldP spid="22" grpId="0"/>
      <p:bldP spid="23" grpId="0"/>
      <p:bldP spid="24" grpId="0"/>
      <p:bldP spid="24" grpId="1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5B083E3-4F9A-4868-975E-17C6A51F9D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7947872"/>
              </p:ext>
            </p:extLst>
          </p:nvPr>
        </p:nvGraphicFramePr>
        <p:xfrm>
          <a:off x="719138" y="1009291"/>
          <a:ext cx="2944985" cy="11779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8997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588997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588997"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4" name="Oval 3">
            <a:extLst>
              <a:ext uri="{FF2B5EF4-FFF2-40B4-BE49-F238E27FC236}">
                <a16:creationId xmlns:a16="http://schemas.microsoft.com/office/drawing/2014/main" id="{0BF54867-4E2C-4288-825E-4F12765F9D39}"/>
              </a:ext>
            </a:extLst>
          </p:cNvPr>
          <p:cNvSpPr/>
          <p:nvPr/>
        </p:nvSpPr>
        <p:spPr>
          <a:xfrm>
            <a:off x="789111" y="1071657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3438A1B0-AD71-4946-AAF1-7C7BFE47C550}"/>
              </a:ext>
            </a:extLst>
          </p:cNvPr>
          <p:cNvSpPr/>
          <p:nvPr/>
        </p:nvSpPr>
        <p:spPr>
          <a:xfrm>
            <a:off x="1371352" y="1068744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61B420CF-11F8-4444-A6F7-327E49C51D3C}"/>
              </a:ext>
            </a:extLst>
          </p:cNvPr>
          <p:cNvSpPr/>
          <p:nvPr/>
        </p:nvSpPr>
        <p:spPr>
          <a:xfrm>
            <a:off x="1971787" y="1068743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E150C706-120A-4367-8C03-3AA577FA746D}"/>
              </a:ext>
            </a:extLst>
          </p:cNvPr>
          <p:cNvSpPr/>
          <p:nvPr/>
        </p:nvSpPr>
        <p:spPr>
          <a:xfrm>
            <a:off x="2554028" y="1071657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71118896-70F0-4CFD-B08F-B5D701869997}"/>
              </a:ext>
            </a:extLst>
          </p:cNvPr>
          <p:cNvSpPr/>
          <p:nvPr/>
        </p:nvSpPr>
        <p:spPr>
          <a:xfrm>
            <a:off x="3142739" y="1079476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C86D4D9B-FCE1-4059-9118-FA1D3AFBB707}"/>
              </a:ext>
            </a:extLst>
          </p:cNvPr>
          <p:cNvSpPr/>
          <p:nvPr/>
        </p:nvSpPr>
        <p:spPr>
          <a:xfrm>
            <a:off x="789110" y="1641195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863ADA5E-9DF5-4D0B-A494-02238B3D2294}"/>
              </a:ext>
            </a:extLst>
          </p:cNvPr>
          <p:cNvSpPr/>
          <p:nvPr/>
        </p:nvSpPr>
        <p:spPr>
          <a:xfrm>
            <a:off x="1371351" y="1641195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9242B1FB-23E0-4ECB-9D67-911816470EFA}"/>
              </a:ext>
            </a:extLst>
          </p:cNvPr>
          <p:cNvSpPr/>
          <p:nvPr/>
        </p:nvSpPr>
        <p:spPr>
          <a:xfrm>
            <a:off x="1974477" y="1642416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06C0A593-E538-4E2C-9AEB-8A9AA2FA808A}"/>
              </a:ext>
            </a:extLst>
          </p:cNvPr>
          <p:cNvSpPr/>
          <p:nvPr/>
        </p:nvSpPr>
        <p:spPr>
          <a:xfrm>
            <a:off x="2554027" y="1642416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86C15923-6743-460C-BC86-77E834A18D9D}"/>
              </a:ext>
            </a:extLst>
          </p:cNvPr>
          <p:cNvSpPr/>
          <p:nvPr/>
        </p:nvSpPr>
        <p:spPr>
          <a:xfrm>
            <a:off x="3142739" y="1642416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BBC291FB-46CA-4960-AE45-4DC9364E62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6194829"/>
              </p:ext>
            </p:extLst>
          </p:nvPr>
        </p:nvGraphicFramePr>
        <p:xfrm>
          <a:off x="5030730" y="1160426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391A7C9F-04AD-46E4-9E79-D75C91CCA8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741473"/>
              </p:ext>
            </p:extLst>
          </p:nvPr>
        </p:nvGraphicFramePr>
        <p:xfrm>
          <a:off x="5030730" y="1160426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1DD1BBC7-916E-4BAE-9320-CA53D94CE3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1472312"/>
              </p:ext>
            </p:extLst>
          </p:nvPr>
        </p:nvGraphicFramePr>
        <p:xfrm>
          <a:off x="5030730" y="1160426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6BC47AE1-D205-4849-A135-23E1EDA0BB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196885"/>
              </p:ext>
            </p:extLst>
          </p:nvPr>
        </p:nvGraphicFramePr>
        <p:xfrm>
          <a:off x="5030730" y="1160426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1CB1C7AE-D7B4-47DB-904B-D924DEFC99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5768357"/>
              </p:ext>
            </p:extLst>
          </p:nvPr>
        </p:nvGraphicFramePr>
        <p:xfrm>
          <a:off x="5030730" y="1160426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6F0AE7FB-B3E6-4A3A-8255-22BEF0859D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0287033"/>
              </p:ext>
            </p:extLst>
          </p:nvPr>
        </p:nvGraphicFramePr>
        <p:xfrm>
          <a:off x="5030730" y="1160426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07DF8929-9990-4DFD-94D8-8E32E77160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2178462"/>
              </p:ext>
            </p:extLst>
          </p:nvPr>
        </p:nvGraphicFramePr>
        <p:xfrm>
          <a:off x="5030730" y="1160426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A6DADC2F-6160-4033-B575-EF4678FFCF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1570424"/>
              </p:ext>
            </p:extLst>
          </p:nvPr>
        </p:nvGraphicFramePr>
        <p:xfrm>
          <a:off x="5030730" y="1160426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6054EA18-74C0-4EA3-B702-6B9B62818A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6044100"/>
              </p:ext>
            </p:extLst>
          </p:nvPr>
        </p:nvGraphicFramePr>
        <p:xfrm>
          <a:off x="5030730" y="1160426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C0B205B3-827C-4ED5-84AD-986370B022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8425029"/>
              </p:ext>
            </p:extLst>
          </p:nvPr>
        </p:nvGraphicFramePr>
        <p:xfrm>
          <a:off x="5030730" y="1160426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6DEC6375-C37D-4FE1-98F6-3FDC675792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9207028"/>
              </p:ext>
            </p:extLst>
          </p:nvPr>
        </p:nvGraphicFramePr>
        <p:xfrm>
          <a:off x="5030730" y="1160426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id="{543C8C71-FDCA-4D5F-B7F3-70FC1C15CD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0659179"/>
              </p:ext>
            </p:extLst>
          </p:nvPr>
        </p:nvGraphicFramePr>
        <p:xfrm>
          <a:off x="1409029" y="3233885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3998624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63259344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83230965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06715073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3635384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65046235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24588510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997300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49627028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sp>
        <p:nvSpPr>
          <p:cNvPr id="39" name="TextBox 38">
            <a:extLst>
              <a:ext uri="{FF2B5EF4-FFF2-40B4-BE49-F238E27FC236}">
                <a16:creationId xmlns:a16="http://schemas.microsoft.com/office/drawing/2014/main" id="{E26309A0-D020-412A-80EC-5390102653EE}"/>
              </a:ext>
            </a:extLst>
          </p:cNvPr>
          <p:cNvSpPr txBox="1"/>
          <p:nvPr/>
        </p:nvSpPr>
        <p:spPr>
          <a:xfrm>
            <a:off x="1194586" y="2735877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8E8C06BF-65FF-416F-ABD7-A1D159E1A148}"/>
              </a:ext>
            </a:extLst>
          </p:cNvPr>
          <p:cNvSpPr txBox="1"/>
          <p:nvPr/>
        </p:nvSpPr>
        <p:spPr>
          <a:xfrm>
            <a:off x="7286672" y="2730741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EBF26847-225B-4DF2-B3AF-C8E6C3C2BC74}"/>
                  </a:ext>
                </a:extLst>
              </p:cNvPr>
              <p:cNvSpPr txBox="1"/>
              <p:nvPr/>
            </p:nvSpPr>
            <p:spPr>
              <a:xfrm>
                <a:off x="1680945" y="4007195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EBF26847-225B-4DF2-B3AF-C8E6C3C2BC7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0945" y="4007195"/>
                <a:ext cx="681851" cy="767646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93A5C163-6DDD-4D34-B343-ECBFA7463CC9}"/>
                  </a:ext>
                </a:extLst>
              </p:cNvPr>
              <p:cNvSpPr txBox="1"/>
              <p:nvPr/>
            </p:nvSpPr>
            <p:spPr>
              <a:xfrm>
                <a:off x="2290624" y="4007195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93A5C163-6DDD-4D34-B343-ECBFA7463CC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90624" y="4007195"/>
                <a:ext cx="681851" cy="767646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B6003E85-9EC8-48A6-9C8E-55D59AFB8D0B}"/>
                  </a:ext>
                </a:extLst>
              </p:cNvPr>
              <p:cNvSpPr txBox="1"/>
              <p:nvPr/>
            </p:nvSpPr>
            <p:spPr>
              <a:xfrm>
                <a:off x="2900303" y="4007195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B6003E85-9EC8-48A6-9C8E-55D59AFB8D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00303" y="4007195"/>
                <a:ext cx="681851" cy="767646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419BFCE7-A822-47CC-9D6A-EB70EAE0C1B5}"/>
                  </a:ext>
                </a:extLst>
              </p:cNvPr>
              <p:cNvSpPr txBox="1"/>
              <p:nvPr/>
            </p:nvSpPr>
            <p:spPr>
              <a:xfrm>
                <a:off x="3509982" y="4007195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419BFCE7-A822-47CC-9D6A-EB70EAE0C1B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9982" y="4007195"/>
                <a:ext cx="681851" cy="767646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A01D61E4-6FF0-4BA8-9D8D-8618E2A9CE26}"/>
                  </a:ext>
                </a:extLst>
              </p:cNvPr>
              <p:cNvSpPr txBox="1"/>
              <p:nvPr/>
            </p:nvSpPr>
            <p:spPr>
              <a:xfrm>
                <a:off x="4119661" y="4007195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A01D61E4-6FF0-4BA8-9D8D-8618E2A9CE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19661" y="4007195"/>
                <a:ext cx="681851" cy="767646"/>
              </a:xfrm>
              <a:prstGeom prst="rect">
                <a:avLst/>
              </a:prstGeom>
              <a:blipFill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BC8447B2-BBE1-4BBE-88AD-F3DE9EB2B5D5}"/>
                  </a:ext>
                </a:extLst>
              </p:cNvPr>
              <p:cNvSpPr txBox="1"/>
              <p:nvPr/>
            </p:nvSpPr>
            <p:spPr>
              <a:xfrm>
                <a:off x="4729340" y="4007195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BC8447B2-BBE1-4BBE-88AD-F3DE9EB2B5D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29340" y="4007195"/>
                <a:ext cx="681851" cy="767646"/>
              </a:xfrm>
              <a:prstGeom prst="rect">
                <a:avLst/>
              </a:prstGeom>
              <a:blipFill>
                <a:blip r:embed="rId2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4F87E447-2298-49A8-AF8F-BC95DC4858B1}"/>
                  </a:ext>
                </a:extLst>
              </p:cNvPr>
              <p:cNvSpPr txBox="1"/>
              <p:nvPr/>
            </p:nvSpPr>
            <p:spPr>
              <a:xfrm>
                <a:off x="5339019" y="4007195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4F87E447-2298-49A8-AF8F-BC95DC4858B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9019" y="4007195"/>
                <a:ext cx="681851" cy="767646"/>
              </a:xfrm>
              <a:prstGeom prst="rect">
                <a:avLst/>
              </a:prstGeom>
              <a:blipFill>
                <a:blip r:embed="rId2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EE89CB07-6409-494F-8F45-B89DE823C527}"/>
                  </a:ext>
                </a:extLst>
              </p:cNvPr>
              <p:cNvSpPr txBox="1"/>
              <p:nvPr/>
            </p:nvSpPr>
            <p:spPr>
              <a:xfrm>
                <a:off x="5948698" y="4007195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EE89CB07-6409-494F-8F45-B89DE823C5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8698" y="4007195"/>
                <a:ext cx="681851" cy="767646"/>
              </a:xfrm>
              <a:prstGeom prst="rect">
                <a:avLst/>
              </a:prstGeom>
              <a:blipFill>
                <a:blip r:embed="rId2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CCB89B2B-E50D-4FA7-9EEC-7EE8E97821FA}"/>
                  </a:ext>
                </a:extLst>
              </p:cNvPr>
              <p:cNvSpPr txBox="1"/>
              <p:nvPr/>
            </p:nvSpPr>
            <p:spPr>
              <a:xfrm>
                <a:off x="6558377" y="4007195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CCB89B2B-E50D-4FA7-9EEC-7EE8E97821F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58377" y="4007195"/>
                <a:ext cx="681851" cy="767646"/>
              </a:xfrm>
              <a:prstGeom prst="rect">
                <a:avLst/>
              </a:prstGeom>
              <a:blipFill>
                <a:blip r:embed="rId2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8E2B83D4-A28A-45B7-B820-37BF51D77606}"/>
                  </a:ext>
                </a:extLst>
              </p:cNvPr>
              <p:cNvSpPr txBox="1"/>
              <p:nvPr/>
            </p:nvSpPr>
            <p:spPr>
              <a:xfrm>
                <a:off x="7168054" y="4007195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8E2B83D4-A28A-45B7-B820-37BF51D7760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68054" y="4007195"/>
                <a:ext cx="681851" cy="767646"/>
              </a:xfrm>
              <a:prstGeom prst="rect">
                <a:avLst/>
              </a:prstGeom>
              <a:blipFill>
                <a:blip r:embed="rId2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2" name="Table 51">
            <a:extLst>
              <a:ext uri="{FF2B5EF4-FFF2-40B4-BE49-F238E27FC236}">
                <a16:creationId xmlns:a16="http://schemas.microsoft.com/office/drawing/2014/main" id="{08FC8DF9-E842-45D3-B047-3893A25FB5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0389668"/>
              </p:ext>
            </p:extLst>
          </p:nvPr>
        </p:nvGraphicFramePr>
        <p:xfrm>
          <a:off x="1409029" y="3233885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sp>
        <p:nvSpPr>
          <p:cNvPr id="53" name="TextBox 52">
            <a:extLst>
              <a:ext uri="{FF2B5EF4-FFF2-40B4-BE49-F238E27FC236}">
                <a16:creationId xmlns:a16="http://schemas.microsoft.com/office/drawing/2014/main" id="{8BF162D0-AB55-4706-A219-AF1A7798C1CF}"/>
              </a:ext>
            </a:extLst>
          </p:cNvPr>
          <p:cNvSpPr txBox="1"/>
          <p:nvPr/>
        </p:nvSpPr>
        <p:spPr>
          <a:xfrm>
            <a:off x="1502774" y="2755320"/>
            <a:ext cx="103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0.1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2B65BDD9-6428-4FA0-9342-B1E60F4292A4}"/>
              </a:ext>
            </a:extLst>
          </p:cNvPr>
          <p:cNvSpPr txBox="1"/>
          <p:nvPr/>
        </p:nvSpPr>
        <p:spPr>
          <a:xfrm>
            <a:off x="2112453" y="2755320"/>
            <a:ext cx="103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0.2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036EDA58-F9FD-4F6A-859B-84792F8BA69B}"/>
              </a:ext>
            </a:extLst>
          </p:cNvPr>
          <p:cNvSpPr txBox="1"/>
          <p:nvPr/>
        </p:nvSpPr>
        <p:spPr>
          <a:xfrm>
            <a:off x="2722132" y="2755320"/>
            <a:ext cx="103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0.3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A55EADB0-ABA2-424A-BFE9-DA464CDBB421}"/>
              </a:ext>
            </a:extLst>
          </p:cNvPr>
          <p:cNvSpPr txBox="1"/>
          <p:nvPr/>
        </p:nvSpPr>
        <p:spPr>
          <a:xfrm>
            <a:off x="3331811" y="2755320"/>
            <a:ext cx="103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0.4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03FC050E-CFD8-434D-9819-BF512C5C0B10}"/>
              </a:ext>
            </a:extLst>
          </p:cNvPr>
          <p:cNvSpPr txBox="1"/>
          <p:nvPr/>
        </p:nvSpPr>
        <p:spPr>
          <a:xfrm>
            <a:off x="3941490" y="2755320"/>
            <a:ext cx="103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0.5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F4414C81-D80B-4BC2-ACC6-DA7553BD71E7}"/>
              </a:ext>
            </a:extLst>
          </p:cNvPr>
          <p:cNvSpPr txBox="1"/>
          <p:nvPr/>
        </p:nvSpPr>
        <p:spPr>
          <a:xfrm>
            <a:off x="4551169" y="2755320"/>
            <a:ext cx="103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0.6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160DEF6D-9A34-41BC-BA68-3C912A78A7BB}"/>
              </a:ext>
            </a:extLst>
          </p:cNvPr>
          <p:cNvSpPr txBox="1"/>
          <p:nvPr/>
        </p:nvSpPr>
        <p:spPr>
          <a:xfrm>
            <a:off x="5160848" y="2755320"/>
            <a:ext cx="103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0.7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9D8DCCE8-96AB-41D1-BC81-728F72FBCE98}"/>
              </a:ext>
            </a:extLst>
          </p:cNvPr>
          <p:cNvSpPr txBox="1"/>
          <p:nvPr/>
        </p:nvSpPr>
        <p:spPr>
          <a:xfrm>
            <a:off x="5770527" y="2755320"/>
            <a:ext cx="103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0.8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E980426A-ECF3-4D7E-8763-EF00A2F80535}"/>
              </a:ext>
            </a:extLst>
          </p:cNvPr>
          <p:cNvSpPr txBox="1"/>
          <p:nvPr/>
        </p:nvSpPr>
        <p:spPr>
          <a:xfrm>
            <a:off x="6380206" y="2755320"/>
            <a:ext cx="103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0.9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B8B5A65-8E71-4843-AB08-ECA063C34754}"/>
              </a:ext>
            </a:extLst>
          </p:cNvPr>
          <p:cNvPicPr>
            <a:picLocks noChangeAspect="1"/>
          </p:cNvPicPr>
          <p:nvPr/>
        </p:nvPicPr>
        <p:blipFill rotWithShape="1">
          <a:blip r:embed="rId26"/>
          <a:srcRect l="15409" t="19860" r="21609" b="31442"/>
          <a:stretch/>
        </p:blipFill>
        <p:spPr>
          <a:xfrm>
            <a:off x="1577516" y="2426525"/>
            <a:ext cx="5759025" cy="2968641"/>
          </a:xfrm>
          <a:prstGeom prst="rect">
            <a:avLst/>
          </a:prstGeom>
          <a:ln w="28575">
            <a:solidFill>
              <a:schemeClr val="accent1"/>
            </a:solidFill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67723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500"/>
                            </p:stCondLst>
                            <p:childTnLst>
                              <p:par>
                                <p:cTn id="1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000"/>
                            </p:stCondLst>
                            <p:childTnLst>
                              <p:par>
                                <p:cTn id="1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500"/>
                            </p:stCondLst>
                            <p:childTnLst>
                              <p:par>
                                <p:cTn id="1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2000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2500"/>
                            </p:stCondLst>
                            <p:childTnLst>
                              <p:par>
                                <p:cTn id="1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3000"/>
                            </p:stCondLst>
                            <p:childTnLst>
                              <p:par>
                                <p:cTn id="1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39" grpId="0"/>
      <p:bldP spid="40" grpId="0"/>
      <p:bldP spid="41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TextBox 64">
            <a:extLst>
              <a:ext uri="{FF2B5EF4-FFF2-40B4-BE49-F238E27FC236}">
                <a16:creationId xmlns:a16="http://schemas.microsoft.com/office/drawing/2014/main" id="{BE99BE5B-6CA6-4F3F-8A5B-1AE71F696C0A}"/>
              </a:ext>
            </a:extLst>
          </p:cNvPr>
          <p:cNvSpPr txBox="1"/>
          <p:nvPr/>
        </p:nvSpPr>
        <p:spPr>
          <a:xfrm>
            <a:off x="4970997" y="2929561"/>
            <a:ext cx="6818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</a:rPr>
              <a:t>1.3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8FD4DEDA-AFD0-41E2-945D-C52143E93FF0}"/>
              </a:ext>
            </a:extLst>
          </p:cNvPr>
          <p:cNvGrpSpPr/>
          <p:nvPr/>
        </p:nvGrpSpPr>
        <p:grpSpPr>
          <a:xfrm>
            <a:off x="1217751" y="1566223"/>
            <a:ext cx="6568315" cy="2423757"/>
            <a:chOff x="1217751" y="1566223"/>
            <a:chExt cx="6568315" cy="2423757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7FE56CCF-12E4-4ECD-B865-32276DC24A3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217751" y="2901112"/>
              <a:ext cx="3354454" cy="1047890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E3D50317-2F81-4DF9-9DE4-9D5C999294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16200000">
              <a:off x="1927763" y="2484158"/>
              <a:ext cx="641821" cy="191856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E8F2B12C-E199-427D-BAE3-EC5A9B957B0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16200000">
              <a:off x="2231220" y="2483468"/>
              <a:ext cx="641820" cy="193236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F7B2D56F-76E9-4E82-A272-ABBF120F404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 rot="16200000">
              <a:off x="2535366" y="2483468"/>
              <a:ext cx="641820" cy="193236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9ECE9C57-8C8A-4BCB-A64E-988B5B3F20D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 rot="16200000">
              <a:off x="2839512" y="2483468"/>
              <a:ext cx="641820" cy="193236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6CC43960-ED46-467D-B634-68C19DCDEE0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 rot="16200000">
              <a:off x="3143658" y="2483468"/>
              <a:ext cx="641820" cy="193236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C93770BC-342B-4E95-BE8E-9C7A3B9C245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 rot="16200000">
              <a:off x="3447804" y="2483468"/>
              <a:ext cx="641820" cy="193236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69179776-9BF8-47CA-A9E2-98B2649C6B6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 rot="16200000">
              <a:off x="3751260" y="2484158"/>
              <a:ext cx="643200" cy="193236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001C62A3-9D73-49F0-9187-BB34225D546F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 rot="16200000">
              <a:off x="4054717" y="2484848"/>
              <a:ext cx="643201" cy="191856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D57E3C1E-E5D8-4C5D-8428-07C17B09A766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 rot="16200000">
              <a:off x="1019117" y="2482986"/>
              <a:ext cx="640443" cy="192822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D6F75860-DFDB-4445-9620-E4C2DB9C458E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 rot="16200000">
              <a:off x="1322849" y="2482986"/>
              <a:ext cx="640443" cy="192822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5EB891A5-8790-4252-B867-E27C74A546ED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 rot="16200000">
              <a:off x="1625204" y="2484363"/>
              <a:ext cx="641820" cy="191444"/>
            </a:xfrm>
            <a:prstGeom prst="rect">
              <a:avLst/>
            </a:prstGeom>
          </p:spPr>
        </p:pic>
        <p:pic>
          <p:nvPicPr>
            <p:cNvPr id="117" name="Picture 116">
              <a:extLst>
                <a:ext uri="{FF2B5EF4-FFF2-40B4-BE49-F238E27FC236}">
                  <a16:creationId xmlns:a16="http://schemas.microsoft.com/office/drawing/2014/main" id="{C528B674-10CB-4606-856D-FE6507A5B9B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26088" b="35066"/>
            <a:stretch/>
          </p:blipFill>
          <p:spPr>
            <a:xfrm>
              <a:off x="4228535" y="3174892"/>
              <a:ext cx="3394800" cy="411964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9" name="TextBox 128">
                  <a:extLst>
                    <a:ext uri="{FF2B5EF4-FFF2-40B4-BE49-F238E27FC236}">
                      <a16:creationId xmlns:a16="http://schemas.microsoft.com/office/drawing/2014/main" id="{3DF4A66E-633F-41DD-AF88-603DD08D4EA6}"/>
                    </a:ext>
                  </a:extLst>
                </p:cNvPr>
                <p:cNvSpPr txBox="1"/>
                <p:nvPr/>
              </p:nvSpPr>
              <p:spPr>
                <a:xfrm>
                  <a:off x="4360540" y="3559093"/>
                  <a:ext cx="681851" cy="42999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>
                    <a:defRPr/>
                  </a:pPr>
                  <a14:m>
                    <m:oMath xmlns:m="http://schemas.openxmlformats.org/officeDocument/2006/math">
                      <m:f>
                        <m:fPr>
                          <m:ctrlPr>
                            <a:rPr lang="en-GB" sz="14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1400">
                              <a:solidFill>
                                <a:schemeClr val="tx1"/>
                              </a:solidFill>
                            </a:rPr>
                            <m:t>1</m:t>
                          </m:r>
                          <m:r>
                            <m:rPr>
                              <m:nor/>
                            </m:rPr>
                            <a:rPr lang="en-GB" sz="1400" b="0" i="0" smtClean="0">
                              <a:solidFill>
                                <a:schemeClr val="tx1"/>
                              </a:solidFill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1400" b="0" i="0" smtClean="0">
                              <a:solidFill>
                                <a:schemeClr val="tx1"/>
                              </a:solidFill>
                            </a:rPr>
                            <m:t>10</m:t>
                          </m:r>
                        </m:den>
                      </m:f>
                    </m:oMath>
                  </a14:m>
                  <a:r>
                    <a:rPr kumimoji="0" lang="en-GB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</a:rPr>
                    <a:t> </a:t>
                  </a:r>
                </a:p>
              </p:txBody>
            </p:sp>
          </mc:Choice>
          <mc:Fallback xmlns="">
            <p:sp>
              <p:nvSpPr>
                <p:cNvPr id="129" name="TextBox 128">
                  <a:extLst>
                    <a:ext uri="{FF2B5EF4-FFF2-40B4-BE49-F238E27FC236}">
                      <a16:creationId xmlns:a16="http://schemas.microsoft.com/office/drawing/2014/main" id="{3DF4A66E-633F-41DD-AF88-603DD08D4EA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360540" y="3559093"/>
                  <a:ext cx="681851" cy="429990"/>
                </a:xfrm>
                <a:prstGeom prst="rect">
                  <a:avLst/>
                </a:prstGeom>
                <a:blipFill>
                  <a:blip r:embed="rId17"/>
                  <a:stretch>
                    <a:fillRect b="-285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0" name="TextBox 139">
                  <a:extLst>
                    <a:ext uri="{FF2B5EF4-FFF2-40B4-BE49-F238E27FC236}">
                      <a16:creationId xmlns:a16="http://schemas.microsoft.com/office/drawing/2014/main" id="{3C9108DB-E035-4446-8A84-C01ADEA45D43}"/>
                    </a:ext>
                  </a:extLst>
                </p:cNvPr>
                <p:cNvSpPr txBox="1"/>
                <p:nvPr/>
              </p:nvSpPr>
              <p:spPr>
                <a:xfrm>
                  <a:off x="4664969" y="3559093"/>
                  <a:ext cx="681851" cy="43088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>
                    <a:defRPr/>
                  </a:pPr>
                  <a14:m>
                    <m:oMath xmlns:m="http://schemas.openxmlformats.org/officeDocument/2006/math">
                      <m:f>
                        <m:fPr>
                          <m:ctrlPr>
                            <a:rPr lang="en-GB" sz="14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1400" b="0" i="0" smtClean="0">
                              <a:solidFill>
                                <a:schemeClr val="tx1"/>
                              </a:solidFill>
                            </a:rPr>
                            <m:t>12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1400" b="0" i="0" smtClean="0">
                              <a:solidFill>
                                <a:schemeClr val="tx1"/>
                              </a:solidFill>
                            </a:rPr>
                            <m:t>10</m:t>
                          </m:r>
                        </m:den>
                      </m:f>
                    </m:oMath>
                  </a14:m>
                  <a:r>
                    <a:rPr kumimoji="0" lang="en-GB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</a:rPr>
                    <a:t> </a:t>
                  </a:r>
                </a:p>
              </p:txBody>
            </p:sp>
          </mc:Choice>
          <mc:Fallback xmlns="">
            <p:sp>
              <p:nvSpPr>
                <p:cNvPr id="140" name="TextBox 139">
                  <a:extLst>
                    <a:ext uri="{FF2B5EF4-FFF2-40B4-BE49-F238E27FC236}">
                      <a16:creationId xmlns:a16="http://schemas.microsoft.com/office/drawing/2014/main" id="{3C9108DB-E035-4446-8A84-C01ADEA45D4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664969" y="3559093"/>
                  <a:ext cx="681851" cy="430887"/>
                </a:xfrm>
                <a:prstGeom prst="rect">
                  <a:avLst/>
                </a:prstGeom>
                <a:blipFill>
                  <a:blip r:embed="rId18"/>
                  <a:stretch>
                    <a:fillRect b="-1408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1" name="TextBox 140">
                  <a:extLst>
                    <a:ext uri="{FF2B5EF4-FFF2-40B4-BE49-F238E27FC236}">
                      <a16:creationId xmlns:a16="http://schemas.microsoft.com/office/drawing/2014/main" id="{D78E2BDF-B6FE-477B-BB75-093E960BBA6A}"/>
                    </a:ext>
                  </a:extLst>
                </p:cNvPr>
                <p:cNvSpPr txBox="1"/>
                <p:nvPr/>
              </p:nvSpPr>
              <p:spPr>
                <a:xfrm>
                  <a:off x="4969398" y="3559093"/>
                  <a:ext cx="681851" cy="43088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>
                    <a:defRPr/>
                  </a:pPr>
                  <a14:m>
                    <m:oMath xmlns:m="http://schemas.openxmlformats.org/officeDocument/2006/math">
                      <m:f>
                        <m:fPr>
                          <m:ctrlPr>
                            <a:rPr lang="en-GB" sz="14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1400" b="0" i="0" smtClean="0">
                              <a:solidFill>
                                <a:schemeClr val="tx1"/>
                              </a:solidFill>
                            </a:rPr>
                            <m:t>13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1400" b="0" i="0" smtClean="0">
                              <a:solidFill>
                                <a:schemeClr val="tx1"/>
                              </a:solidFill>
                            </a:rPr>
                            <m:t>10</m:t>
                          </m:r>
                        </m:den>
                      </m:f>
                    </m:oMath>
                  </a14:m>
                  <a:r>
                    <a:rPr kumimoji="0" lang="en-GB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</a:rPr>
                    <a:t> </a:t>
                  </a:r>
                </a:p>
              </p:txBody>
            </p:sp>
          </mc:Choice>
          <mc:Fallback xmlns="">
            <p:sp>
              <p:nvSpPr>
                <p:cNvPr id="141" name="TextBox 140">
                  <a:extLst>
                    <a:ext uri="{FF2B5EF4-FFF2-40B4-BE49-F238E27FC236}">
                      <a16:creationId xmlns:a16="http://schemas.microsoft.com/office/drawing/2014/main" id="{D78E2BDF-B6FE-477B-BB75-093E960BBA6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69398" y="3559093"/>
                  <a:ext cx="681851" cy="430887"/>
                </a:xfrm>
                <a:prstGeom prst="rect">
                  <a:avLst/>
                </a:prstGeom>
                <a:blipFill>
                  <a:blip r:embed="rId19"/>
                  <a:stretch>
                    <a:fillRect b="-1408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6" name="TextBox 145">
                  <a:extLst>
                    <a:ext uri="{FF2B5EF4-FFF2-40B4-BE49-F238E27FC236}">
                      <a16:creationId xmlns:a16="http://schemas.microsoft.com/office/drawing/2014/main" id="{9CF2C170-D452-43E7-89AA-A6C46077FAFF}"/>
                    </a:ext>
                  </a:extLst>
                </p:cNvPr>
                <p:cNvSpPr txBox="1"/>
                <p:nvPr/>
              </p:nvSpPr>
              <p:spPr>
                <a:xfrm>
                  <a:off x="5273827" y="3559093"/>
                  <a:ext cx="681851" cy="42999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>
                    <a:defRPr/>
                  </a:pPr>
                  <a14:m>
                    <m:oMath xmlns:m="http://schemas.openxmlformats.org/officeDocument/2006/math">
                      <m:f>
                        <m:fPr>
                          <m:ctrlPr>
                            <a:rPr lang="en-GB" sz="14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1400" b="0" i="0" smtClean="0">
                              <a:solidFill>
                                <a:schemeClr val="tx1"/>
                              </a:solidFill>
                            </a:rPr>
                            <m:t>14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1400" b="0" i="0" smtClean="0">
                              <a:solidFill>
                                <a:schemeClr val="tx1"/>
                              </a:solidFill>
                            </a:rPr>
                            <m:t>10</m:t>
                          </m:r>
                        </m:den>
                      </m:f>
                    </m:oMath>
                  </a14:m>
                  <a:r>
                    <a:rPr kumimoji="0" lang="en-GB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</a:rPr>
                    <a:t> </a:t>
                  </a:r>
                </a:p>
              </p:txBody>
            </p:sp>
          </mc:Choice>
          <mc:Fallback xmlns="">
            <p:sp>
              <p:nvSpPr>
                <p:cNvPr id="146" name="TextBox 145">
                  <a:extLst>
                    <a:ext uri="{FF2B5EF4-FFF2-40B4-BE49-F238E27FC236}">
                      <a16:creationId xmlns:a16="http://schemas.microsoft.com/office/drawing/2014/main" id="{9CF2C170-D452-43E7-89AA-A6C46077FAF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273827" y="3559093"/>
                  <a:ext cx="681851" cy="429990"/>
                </a:xfrm>
                <a:prstGeom prst="rect">
                  <a:avLst/>
                </a:prstGeom>
                <a:blipFill>
                  <a:blip r:embed="rId20"/>
                  <a:stretch>
                    <a:fillRect b="-285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9" name="TextBox 148">
                  <a:extLst>
                    <a:ext uri="{FF2B5EF4-FFF2-40B4-BE49-F238E27FC236}">
                      <a16:creationId xmlns:a16="http://schemas.microsoft.com/office/drawing/2014/main" id="{48AF2077-932E-49F1-82B5-0CB73B983EA1}"/>
                    </a:ext>
                  </a:extLst>
                </p:cNvPr>
                <p:cNvSpPr txBox="1"/>
                <p:nvPr/>
              </p:nvSpPr>
              <p:spPr>
                <a:xfrm>
                  <a:off x="5578256" y="3559093"/>
                  <a:ext cx="681851" cy="42999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>
                    <a:defRPr/>
                  </a:pPr>
                  <a14:m>
                    <m:oMath xmlns:m="http://schemas.openxmlformats.org/officeDocument/2006/math">
                      <m:f>
                        <m:fPr>
                          <m:ctrlPr>
                            <a:rPr lang="en-GB" sz="14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1400" b="0" i="0" smtClean="0">
                              <a:solidFill>
                                <a:schemeClr val="tx1"/>
                              </a:solidFill>
                            </a:rPr>
                            <m:t>15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1400" b="0" i="0" smtClean="0">
                              <a:solidFill>
                                <a:schemeClr val="tx1"/>
                              </a:solidFill>
                            </a:rPr>
                            <m:t>10</m:t>
                          </m:r>
                        </m:den>
                      </m:f>
                    </m:oMath>
                  </a14:m>
                  <a:r>
                    <a:rPr kumimoji="0" lang="en-GB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</a:rPr>
                    <a:t> </a:t>
                  </a:r>
                </a:p>
              </p:txBody>
            </p:sp>
          </mc:Choice>
          <mc:Fallback xmlns="">
            <p:sp>
              <p:nvSpPr>
                <p:cNvPr id="149" name="TextBox 148">
                  <a:extLst>
                    <a:ext uri="{FF2B5EF4-FFF2-40B4-BE49-F238E27FC236}">
                      <a16:creationId xmlns:a16="http://schemas.microsoft.com/office/drawing/2014/main" id="{48AF2077-932E-49F1-82B5-0CB73B983EA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578256" y="3559093"/>
                  <a:ext cx="681851" cy="429990"/>
                </a:xfrm>
                <a:prstGeom prst="rect">
                  <a:avLst/>
                </a:prstGeom>
                <a:blipFill>
                  <a:blip r:embed="rId21"/>
                  <a:stretch>
                    <a:fillRect b="-285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50" name="TextBox 149">
                  <a:extLst>
                    <a:ext uri="{FF2B5EF4-FFF2-40B4-BE49-F238E27FC236}">
                      <a16:creationId xmlns:a16="http://schemas.microsoft.com/office/drawing/2014/main" id="{C4D67309-F41E-41D4-8871-8EB655B6C1CB}"/>
                    </a:ext>
                  </a:extLst>
                </p:cNvPr>
                <p:cNvSpPr txBox="1"/>
                <p:nvPr/>
              </p:nvSpPr>
              <p:spPr>
                <a:xfrm>
                  <a:off x="5882685" y="3559093"/>
                  <a:ext cx="681851" cy="43082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>
                    <a:defRPr/>
                  </a:pPr>
                  <a14:m>
                    <m:oMath xmlns:m="http://schemas.openxmlformats.org/officeDocument/2006/math">
                      <m:f>
                        <m:fPr>
                          <m:ctrlPr>
                            <a:rPr lang="en-GB" sz="14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1400" b="0" i="0" smtClean="0">
                              <a:solidFill>
                                <a:schemeClr val="tx1"/>
                              </a:solidFill>
                            </a:rPr>
                            <m:t>16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1400" b="0" i="0" smtClean="0">
                              <a:solidFill>
                                <a:schemeClr val="tx1"/>
                              </a:solidFill>
                            </a:rPr>
                            <m:t>10</m:t>
                          </m:r>
                        </m:den>
                      </m:f>
                    </m:oMath>
                  </a14:m>
                  <a:r>
                    <a:rPr kumimoji="0" lang="en-GB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</a:rPr>
                    <a:t> </a:t>
                  </a:r>
                </a:p>
              </p:txBody>
            </p:sp>
          </mc:Choice>
          <mc:Fallback xmlns="">
            <p:sp>
              <p:nvSpPr>
                <p:cNvPr id="150" name="TextBox 149">
                  <a:extLst>
                    <a:ext uri="{FF2B5EF4-FFF2-40B4-BE49-F238E27FC236}">
                      <a16:creationId xmlns:a16="http://schemas.microsoft.com/office/drawing/2014/main" id="{C4D67309-F41E-41D4-8871-8EB655B6C1C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882685" y="3559093"/>
                  <a:ext cx="681851" cy="430824"/>
                </a:xfrm>
                <a:prstGeom prst="rect">
                  <a:avLst/>
                </a:prstGeom>
                <a:blipFill>
                  <a:blip r:embed="rId22"/>
                  <a:stretch>
                    <a:fillRect b="-1408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55" name="TextBox 154">
                  <a:extLst>
                    <a:ext uri="{FF2B5EF4-FFF2-40B4-BE49-F238E27FC236}">
                      <a16:creationId xmlns:a16="http://schemas.microsoft.com/office/drawing/2014/main" id="{684CA498-C776-4A80-9CF1-66F54DE54F04}"/>
                    </a:ext>
                  </a:extLst>
                </p:cNvPr>
                <p:cNvSpPr txBox="1"/>
                <p:nvPr/>
              </p:nvSpPr>
              <p:spPr>
                <a:xfrm>
                  <a:off x="6187114" y="3559093"/>
                  <a:ext cx="681851" cy="42999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>
                    <a:defRPr/>
                  </a:pPr>
                  <a14:m>
                    <m:oMath xmlns:m="http://schemas.openxmlformats.org/officeDocument/2006/math">
                      <m:f>
                        <m:fPr>
                          <m:ctrlPr>
                            <a:rPr lang="en-GB" sz="14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1400" b="0" i="0" smtClean="0">
                              <a:solidFill>
                                <a:schemeClr val="tx1"/>
                              </a:solidFill>
                            </a:rPr>
                            <m:t>17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1400" b="0" i="0" smtClean="0">
                              <a:solidFill>
                                <a:schemeClr val="tx1"/>
                              </a:solidFill>
                            </a:rPr>
                            <m:t>10</m:t>
                          </m:r>
                        </m:den>
                      </m:f>
                    </m:oMath>
                  </a14:m>
                  <a:r>
                    <a:rPr kumimoji="0" lang="en-GB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</a:rPr>
                    <a:t> </a:t>
                  </a:r>
                </a:p>
              </p:txBody>
            </p:sp>
          </mc:Choice>
          <mc:Fallback xmlns="">
            <p:sp>
              <p:nvSpPr>
                <p:cNvPr id="155" name="TextBox 154">
                  <a:extLst>
                    <a:ext uri="{FF2B5EF4-FFF2-40B4-BE49-F238E27FC236}">
                      <a16:creationId xmlns:a16="http://schemas.microsoft.com/office/drawing/2014/main" id="{684CA498-C776-4A80-9CF1-66F54DE54F04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187114" y="3559093"/>
                  <a:ext cx="681851" cy="429990"/>
                </a:xfrm>
                <a:prstGeom prst="rect">
                  <a:avLst/>
                </a:prstGeom>
                <a:blipFill>
                  <a:blip r:embed="rId23"/>
                  <a:stretch>
                    <a:fillRect b="-285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75" name="TextBox 174">
                  <a:extLst>
                    <a:ext uri="{FF2B5EF4-FFF2-40B4-BE49-F238E27FC236}">
                      <a16:creationId xmlns:a16="http://schemas.microsoft.com/office/drawing/2014/main" id="{AF7E6142-A15F-4E29-9A1D-99A65ADEA95F}"/>
                    </a:ext>
                  </a:extLst>
                </p:cNvPr>
                <p:cNvSpPr txBox="1"/>
                <p:nvPr/>
              </p:nvSpPr>
              <p:spPr>
                <a:xfrm>
                  <a:off x="6491543" y="3559093"/>
                  <a:ext cx="681851" cy="43088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>
                    <a:defRPr/>
                  </a:pPr>
                  <a14:m>
                    <m:oMath xmlns:m="http://schemas.openxmlformats.org/officeDocument/2006/math">
                      <m:f>
                        <m:fPr>
                          <m:ctrlPr>
                            <a:rPr lang="en-GB" sz="14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1400" b="0" i="0" smtClean="0">
                              <a:solidFill>
                                <a:schemeClr val="tx1"/>
                              </a:solidFill>
                            </a:rPr>
                            <m:t>18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1400" b="0" i="0" smtClean="0">
                              <a:solidFill>
                                <a:schemeClr val="tx1"/>
                              </a:solidFill>
                            </a:rPr>
                            <m:t>10</m:t>
                          </m:r>
                        </m:den>
                      </m:f>
                    </m:oMath>
                  </a14:m>
                  <a:r>
                    <a:rPr kumimoji="0" lang="en-GB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</a:rPr>
                    <a:t> </a:t>
                  </a:r>
                </a:p>
              </p:txBody>
            </p:sp>
          </mc:Choice>
          <mc:Fallback xmlns="">
            <p:sp>
              <p:nvSpPr>
                <p:cNvPr id="175" name="TextBox 174">
                  <a:extLst>
                    <a:ext uri="{FF2B5EF4-FFF2-40B4-BE49-F238E27FC236}">
                      <a16:creationId xmlns:a16="http://schemas.microsoft.com/office/drawing/2014/main" id="{AF7E6142-A15F-4E29-9A1D-99A65ADEA95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491543" y="3559093"/>
                  <a:ext cx="681851" cy="430887"/>
                </a:xfrm>
                <a:prstGeom prst="rect">
                  <a:avLst/>
                </a:prstGeom>
                <a:blipFill>
                  <a:blip r:embed="rId24"/>
                  <a:stretch>
                    <a:fillRect b="-1408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76" name="TextBox 175">
                  <a:extLst>
                    <a:ext uri="{FF2B5EF4-FFF2-40B4-BE49-F238E27FC236}">
                      <a16:creationId xmlns:a16="http://schemas.microsoft.com/office/drawing/2014/main" id="{CD3B197E-8F99-43CD-988F-E880E35648CD}"/>
                    </a:ext>
                  </a:extLst>
                </p:cNvPr>
                <p:cNvSpPr txBox="1"/>
                <p:nvPr/>
              </p:nvSpPr>
              <p:spPr>
                <a:xfrm>
                  <a:off x="6795972" y="3559093"/>
                  <a:ext cx="681851" cy="43088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>
                    <a:defRPr/>
                  </a:pPr>
                  <a14:m>
                    <m:oMath xmlns:m="http://schemas.openxmlformats.org/officeDocument/2006/math">
                      <m:f>
                        <m:fPr>
                          <m:ctrlPr>
                            <a:rPr lang="en-GB" sz="14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1400" b="0" i="0" smtClean="0">
                              <a:solidFill>
                                <a:schemeClr val="tx1"/>
                              </a:solidFill>
                            </a:rPr>
                            <m:t>19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1400" b="0" i="0" smtClean="0">
                              <a:solidFill>
                                <a:schemeClr val="tx1"/>
                              </a:solidFill>
                            </a:rPr>
                            <m:t>10</m:t>
                          </m:r>
                        </m:den>
                      </m:f>
                    </m:oMath>
                  </a14:m>
                  <a:r>
                    <a:rPr kumimoji="0" lang="en-GB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</a:rPr>
                    <a:t> </a:t>
                  </a:r>
                </a:p>
              </p:txBody>
            </p:sp>
          </mc:Choice>
          <mc:Fallback xmlns="">
            <p:sp>
              <p:nvSpPr>
                <p:cNvPr id="176" name="TextBox 175">
                  <a:extLst>
                    <a:ext uri="{FF2B5EF4-FFF2-40B4-BE49-F238E27FC236}">
                      <a16:creationId xmlns:a16="http://schemas.microsoft.com/office/drawing/2014/main" id="{CD3B197E-8F99-43CD-988F-E880E35648C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795972" y="3559093"/>
                  <a:ext cx="681851" cy="430887"/>
                </a:xfrm>
                <a:prstGeom prst="rect">
                  <a:avLst/>
                </a:prstGeom>
                <a:blipFill>
                  <a:blip r:embed="rId25"/>
                  <a:stretch>
                    <a:fillRect b="-1408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77" name="TextBox 176">
                  <a:extLst>
                    <a:ext uri="{FF2B5EF4-FFF2-40B4-BE49-F238E27FC236}">
                      <a16:creationId xmlns:a16="http://schemas.microsoft.com/office/drawing/2014/main" id="{87B1F6F5-E94C-4BB4-86D0-C7037261CAF9}"/>
                    </a:ext>
                  </a:extLst>
                </p:cNvPr>
                <p:cNvSpPr txBox="1"/>
                <p:nvPr/>
              </p:nvSpPr>
              <p:spPr>
                <a:xfrm>
                  <a:off x="7100402" y="3559093"/>
                  <a:ext cx="681851" cy="43088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 algn="ctr">
                    <a:defRPr/>
                  </a:pPr>
                  <a14:m>
                    <m:oMath xmlns:m="http://schemas.openxmlformats.org/officeDocument/2006/math">
                      <m:f>
                        <m:fPr>
                          <m:ctrlPr>
                            <a:rPr lang="en-GB" sz="14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1400" b="0" i="0" smtClean="0">
                              <a:solidFill>
                                <a:schemeClr val="tx1"/>
                              </a:solidFill>
                            </a:rPr>
                            <m:t>20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1400" b="0" i="0" smtClean="0">
                              <a:solidFill>
                                <a:schemeClr val="tx1"/>
                              </a:solidFill>
                            </a:rPr>
                            <m:t>10</m:t>
                          </m:r>
                        </m:den>
                      </m:f>
                    </m:oMath>
                  </a14:m>
                  <a:r>
                    <a:rPr kumimoji="0" lang="en-GB" sz="14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</a:rPr>
                    <a:t> </a:t>
                  </a:r>
                </a:p>
              </p:txBody>
            </p:sp>
          </mc:Choice>
          <mc:Fallback xmlns="">
            <p:sp>
              <p:nvSpPr>
                <p:cNvPr id="177" name="TextBox 176">
                  <a:extLst>
                    <a:ext uri="{FF2B5EF4-FFF2-40B4-BE49-F238E27FC236}">
                      <a16:creationId xmlns:a16="http://schemas.microsoft.com/office/drawing/2014/main" id="{87B1F6F5-E94C-4BB4-86D0-C7037261CAF9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100402" y="3559093"/>
                  <a:ext cx="681851" cy="430887"/>
                </a:xfrm>
                <a:prstGeom prst="rect">
                  <a:avLst/>
                </a:prstGeom>
                <a:blipFill>
                  <a:blip r:embed="rId26"/>
                  <a:stretch>
                    <a:fillRect b="-1408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78" name="TextBox 177">
              <a:extLst>
                <a:ext uri="{FF2B5EF4-FFF2-40B4-BE49-F238E27FC236}">
                  <a16:creationId xmlns:a16="http://schemas.microsoft.com/office/drawing/2014/main" id="{84F5A0D3-CB8A-430D-99DD-A9FF7B28CA4B}"/>
                </a:ext>
              </a:extLst>
            </p:cNvPr>
            <p:cNvSpPr txBox="1"/>
            <p:nvPr/>
          </p:nvSpPr>
          <p:spPr>
            <a:xfrm>
              <a:off x="7104215" y="2886173"/>
              <a:ext cx="6818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>
                <a:defRPr/>
              </a:pPr>
              <a:r>
                <a:rPr kumimoji="0" lang="en-GB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</a:rPr>
                <a:t>2</a:t>
              </a:r>
            </a:p>
          </p:txBody>
        </p:sp>
        <p:pic>
          <p:nvPicPr>
            <p:cNvPr id="179" name="Picture 178">
              <a:extLst>
                <a:ext uri="{FF2B5EF4-FFF2-40B4-BE49-F238E27FC236}">
                  <a16:creationId xmlns:a16="http://schemas.microsoft.com/office/drawing/2014/main" id="{C6C63023-8458-43E9-ACBE-C7A3F86945C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16200000">
              <a:off x="4973224" y="1791206"/>
              <a:ext cx="641821" cy="191856"/>
            </a:xfrm>
            <a:prstGeom prst="rect">
              <a:avLst/>
            </a:prstGeom>
          </p:spPr>
        </p:pic>
        <p:pic>
          <p:nvPicPr>
            <p:cNvPr id="180" name="Picture 179">
              <a:extLst>
                <a:ext uri="{FF2B5EF4-FFF2-40B4-BE49-F238E27FC236}">
                  <a16:creationId xmlns:a16="http://schemas.microsoft.com/office/drawing/2014/main" id="{FD638A9D-6289-4B50-B674-38B9CD2FBE3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16200000">
              <a:off x="5280681" y="1790515"/>
              <a:ext cx="641820" cy="193236"/>
            </a:xfrm>
            <a:prstGeom prst="rect">
              <a:avLst/>
            </a:prstGeom>
          </p:spPr>
        </p:pic>
        <p:pic>
          <p:nvPicPr>
            <p:cNvPr id="181" name="Picture 180">
              <a:extLst>
                <a:ext uri="{FF2B5EF4-FFF2-40B4-BE49-F238E27FC236}">
                  <a16:creationId xmlns:a16="http://schemas.microsoft.com/office/drawing/2014/main" id="{E500242D-9ADA-432C-827E-DCBCF2409FA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 rot="16200000">
              <a:off x="5588827" y="1790515"/>
              <a:ext cx="641820" cy="193236"/>
            </a:xfrm>
            <a:prstGeom prst="rect">
              <a:avLst/>
            </a:prstGeom>
          </p:spPr>
        </p:pic>
        <p:pic>
          <p:nvPicPr>
            <p:cNvPr id="182" name="Picture 181">
              <a:extLst>
                <a:ext uri="{FF2B5EF4-FFF2-40B4-BE49-F238E27FC236}">
                  <a16:creationId xmlns:a16="http://schemas.microsoft.com/office/drawing/2014/main" id="{48B552FB-CD02-424A-8056-EEDEDEF9BEF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 rot="16200000">
              <a:off x="5896973" y="1790515"/>
              <a:ext cx="641820" cy="193236"/>
            </a:xfrm>
            <a:prstGeom prst="rect">
              <a:avLst/>
            </a:prstGeom>
          </p:spPr>
        </p:pic>
        <p:pic>
          <p:nvPicPr>
            <p:cNvPr id="183" name="Picture 182">
              <a:extLst>
                <a:ext uri="{FF2B5EF4-FFF2-40B4-BE49-F238E27FC236}">
                  <a16:creationId xmlns:a16="http://schemas.microsoft.com/office/drawing/2014/main" id="{62C2DDAD-CD1A-4470-8395-D4779E51B4C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 rot="16200000">
              <a:off x="6205119" y="1790515"/>
              <a:ext cx="641820" cy="193236"/>
            </a:xfrm>
            <a:prstGeom prst="rect">
              <a:avLst/>
            </a:prstGeom>
          </p:spPr>
        </p:pic>
        <p:pic>
          <p:nvPicPr>
            <p:cNvPr id="184" name="Picture 183">
              <a:extLst>
                <a:ext uri="{FF2B5EF4-FFF2-40B4-BE49-F238E27FC236}">
                  <a16:creationId xmlns:a16="http://schemas.microsoft.com/office/drawing/2014/main" id="{AAE0C9AB-BA7E-431A-AB79-56B300364A9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 rot="16200000">
              <a:off x="6513265" y="1790515"/>
              <a:ext cx="641820" cy="193236"/>
            </a:xfrm>
            <a:prstGeom prst="rect">
              <a:avLst/>
            </a:prstGeom>
          </p:spPr>
        </p:pic>
        <p:pic>
          <p:nvPicPr>
            <p:cNvPr id="185" name="Picture 184">
              <a:extLst>
                <a:ext uri="{FF2B5EF4-FFF2-40B4-BE49-F238E27FC236}">
                  <a16:creationId xmlns:a16="http://schemas.microsoft.com/office/drawing/2014/main" id="{3BF25BBC-465B-4F69-9967-83674A086EC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 rot="16200000">
              <a:off x="6820721" y="1791205"/>
              <a:ext cx="643200" cy="193236"/>
            </a:xfrm>
            <a:prstGeom prst="rect">
              <a:avLst/>
            </a:prstGeom>
          </p:spPr>
        </p:pic>
        <p:pic>
          <p:nvPicPr>
            <p:cNvPr id="186" name="Picture 185">
              <a:extLst>
                <a:ext uri="{FF2B5EF4-FFF2-40B4-BE49-F238E27FC236}">
                  <a16:creationId xmlns:a16="http://schemas.microsoft.com/office/drawing/2014/main" id="{131DCDB0-DCC4-4C68-AFDE-6AFE01ED8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 rot="16200000">
              <a:off x="7128179" y="1791896"/>
              <a:ext cx="643201" cy="191856"/>
            </a:xfrm>
            <a:prstGeom prst="rect">
              <a:avLst/>
            </a:prstGeom>
          </p:spPr>
        </p:pic>
        <p:pic>
          <p:nvPicPr>
            <p:cNvPr id="188" name="Picture 187">
              <a:extLst>
                <a:ext uri="{FF2B5EF4-FFF2-40B4-BE49-F238E27FC236}">
                  <a16:creationId xmlns:a16="http://schemas.microsoft.com/office/drawing/2014/main" id="{9C736B78-21D7-48A0-8CF5-B7DE3CD900A6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 rot="16200000">
              <a:off x="4360310" y="1790034"/>
              <a:ext cx="640443" cy="192822"/>
            </a:xfrm>
            <a:prstGeom prst="rect">
              <a:avLst/>
            </a:prstGeom>
          </p:spPr>
        </p:pic>
        <p:pic>
          <p:nvPicPr>
            <p:cNvPr id="189" name="Picture 188">
              <a:extLst>
                <a:ext uri="{FF2B5EF4-FFF2-40B4-BE49-F238E27FC236}">
                  <a16:creationId xmlns:a16="http://schemas.microsoft.com/office/drawing/2014/main" id="{8D74EF76-7D4E-43C3-B33F-A45826D86826}"/>
                </a:ext>
              </a:extLst>
            </p:cNvPr>
            <p:cNvPicPr>
              <a:picLocks noChangeAspect="1"/>
            </p:cNvPicPr>
            <p:nvPr/>
          </p:nvPicPr>
          <p:blipFill>
            <a:blip r:embed="rId27"/>
            <a:stretch>
              <a:fillRect/>
            </a:stretch>
          </p:blipFill>
          <p:spPr>
            <a:xfrm rot="16200000">
              <a:off x="4666665" y="1791411"/>
              <a:ext cx="641820" cy="191444"/>
            </a:xfrm>
            <a:prstGeom prst="rect">
              <a:avLst/>
            </a:prstGeom>
          </p:spPr>
        </p:pic>
        <p:pic>
          <p:nvPicPr>
            <p:cNvPr id="190" name="Picture 189">
              <a:extLst>
                <a:ext uri="{FF2B5EF4-FFF2-40B4-BE49-F238E27FC236}">
                  <a16:creationId xmlns:a16="http://schemas.microsoft.com/office/drawing/2014/main" id="{322F34CC-EE1D-4D27-941F-A125EE4B285A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 rot="16200000">
              <a:off x="4358448" y="2484848"/>
              <a:ext cx="643201" cy="191856"/>
            </a:xfrm>
            <a:prstGeom prst="rect">
              <a:avLst/>
            </a:prstGeom>
          </p:spPr>
        </p:pic>
        <p:pic>
          <p:nvPicPr>
            <p:cNvPr id="191" name="Picture 190">
              <a:extLst>
                <a:ext uri="{FF2B5EF4-FFF2-40B4-BE49-F238E27FC236}">
                  <a16:creationId xmlns:a16="http://schemas.microsoft.com/office/drawing/2014/main" id="{E2BF55F1-F46B-4438-91D9-E738E732F368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 rot="16200000">
              <a:off x="4666196" y="2484848"/>
              <a:ext cx="643201" cy="191856"/>
            </a:xfrm>
            <a:prstGeom prst="rect">
              <a:avLst/>
            </a:prstGeom>
          </p:spPr>
        </p:pic>
        <p:pic>
          <p:nvPicPr>
            <p:cNvPr id="192" name="Picture 191">
              <a:extLst>
                <a:ext uri="{FF2B5EF4-FFF2-40B4-BE49-F238E27FC236}">
                  <a16:creationId xmlns:a16="http://schemas.microsoft.com/office/drawing/2014/main" id="{4E3FAA8F-486A-4C57-9D40-41E5BF1BD6E1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 rot="16200000">
              <a:off x="4973944" y="2484848"/>
              <a:ext cx="643201" cy="191856"/>
            </a:xfrm>
            <a:prstGeom prst="rect">
              <a:avLst/>
            </a:prstGeom>
          </p:spPr>
        </p:pic>
        <p:pic>
          <p:nvPicPr>
            <p:cNvPr id="193" name="Picture 192">
              <a:extLst>
                <a:ext uri="{FF2B5EF4-FFF2-40B4-BE49-F238E27FC236}">
                  <a16:creationId xmlns:a16="http://schemas.microsoft.com/office/drawing/2014/main" id="{B960380B-08C5-4AA3-95F9-5551C9CAAB72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 rot="16200000">
              <a:off x="5281692" y="2484848"/>
              <a:ext cx="643201" cy="191856"/>
            </a:xfrm>
            <a:prstGeom prst="rect">
              <a:avLst/>
            </a:prstGeom>
          </p:spPr>
        </p:pic>
        <p:pic>
          <p:nvPicPr>
            <p:cNvPr id="194" name="Picture 193">
              <a:extLst>
                <a:ext uri="{FF2B5EF4-FFF2-40B4-BE49-F238E27FC236}">
                  <a16:creationId xmlns:a16="http://schemas.microsoft.com/office/drawing/2014/main" id="{8F937D86-DF0B-492D-A981-0BC57F7C0B9A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 rot="16200000">
              <a:off x="5589440" y="2484848"/>
              <a:ext cx="643201" cy="191856"/>
            </a:xfrm>
            <a:prstGeom prst="rect">
              <a:avLst/>
            </a:prstGeom>
          </p:spPr>
        </p:pic>
        <p:pic>
          <p:nvPicPr>
            <p:cNvPr id="195" name="Picture 194">
              <a:extLst>
                <a:ext uri="{FF2B5EF4-FFF2-40B4-BE49-F238E27FC236}">
                  <a16:creationId xmlns:a16="http://schemas.microsoft.com/office/drawing/2014/main" id="{BAD490A9-A19D-4C49-984D-F53DF949F424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 rot="16200000">
              <a:off x="5897188" y="2484848"/>
              <a:ext cx="643201" cy="191856"/>
            </a:xfrm>
            <a:prstGeom prst="rect">
              <a:avLst/>
            </a:prstGeom>
          </p:spPr>
        </p:pic>
        <p:pic>
          <p:nvPicPr>
            <p:cNvPr id="196" name="Picture 195">
              <a:extLst>
                <a:ext uri="{FF2B5EF4-FFF2-40B4-BE49-F238E27FC236}">
                  <a16:creationId xmlns:a16="http://schemas.microsoft.com/office/drawing/2014/main" id="{0DBEA852-CAE1-487E-9C9B-BD2617A6225F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 rot="16200000">
              <a:off x="6204936" y="2484848"/>
              <a:ext cx="643201" cy="191856"/>
            </a:xfrm>
            <a:prstGeom prst="rect">
              <a:avLst/>
            </a:prstGeom>
          </p:spPr>
        </p:pic>
        <p:pic>
          <p:nvPicPr>
            <p:cNvPr id="197" name="Picture 196">
              <a:extLst>
                <a:ext uri="{FF2B5EF4-FFF2-40B4-BE49-F238E27FC236}">
                  <a16:creationId xmlns:a16="http://schemas.microsoft.com/office/drawing/2014/main" id="{BB3BA2F7-C61D-4899-9E4A-9CFB8FB92FB2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 rot="16200000">
              <a:off x="6512684" y="2484848"/>
              <a:ext cx="643201" cy="191856"/>
            </a:xfrm>
            <a:prstGeom prst="rect">
              <a:avLst/>
            </a:prstGeom>
          </p:spPr>
        </p:pic>
        <p:pic>
          <p:nvPicPr>
            <p:cNvPr id="198" name="Picture 197">
              <a:extLst>
                <a:ext uri="{FF2B5EF4-FFF2-40B4-BE49-F238E27FC236}">
                  <a16:creationId xmlns:a16="http://schemas.microsoft.com/office/drawing/2014/main" id="{F33A35F5-003D-47AC-8756-00C4246159DF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 rot="16200000">
              <a:off x="6820432" y="2484848"/>
              <a:ext cx="643201" cy="191856"/>
            </a:xfrm>
            <a:prstGeom prst="rect">
              <a:avLst/>
            </a:prstGeom>
          </p:spPr>
        </p:pic>
        <p:pic>
          <p:nvPicPr>
            <p:cNvPr id="199" name="Picture 198">
              <a:extLst>
                <a:ext uri="{FF2B5EF4-FFF2-40B4-BE49-F238E27FC236}">
                  <a16:creationId xmlns:a16="http://schemas.microsoft.com/office/drawing/2014/main" id="{9707300F-7A64-4D63-9322-56CCC78254E5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 rot="16200000">
              <a:off x="7128179" y="2484848"/>
              <a:ext cx="643201" cy="191856"/>
            </a:xfrm>
            <a:prstGeom prst="rect">
              <a:avLst/>
            </a:prstGeom>
          </p:spPr>
        </p:pic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069A7E46-5A73-4380-A3A0-395453D91B7C}"/>
              </a:ext>
            </a:extLst>
          </p:cNvPr>
          <p:cNvSpPr txBox="1"/>
          <p:nvPr/>
        </p:nvSpPr>
        <p:spPr>
          <a:xfrm>
            <a:off x="1344460" y="2937374"/>
            <a:ext cx="6818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</a:rPr>
              <a:t>0.1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41FF1EAC-4799-49CA-84BC-4EB6CA2A9536}"/>
              </a:ext>
            </a:extLst>
          </p:cNvPr>
          <p:cNvSpPr txBox="1"/>
          <p:nvPr/>
        </p:nvSpPr>
        <p:spPr>
          <a:xfrm>
            <a:off x="1645693" y="2937374"/>
            <a:ext cx="6818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</a:rPr>
              <a:t>0.2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98046ED5-BDAD-40F1-9F06-530F746797BB}"/>
              </a:ext>
            </a:extLst>
          </p:cNvPr>
          <p:cNvSpPr txBox="1"/>
          <p:nvPr/>
        </p:nvSpPr>
        <p:spPr>
          <a:xfrm>
            <a:off x="1946926" y="2937374"/>
            <a:ext cx="6818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</a:rPr>
              <a:t>0.3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A9DDE484-00B1-4C69-AB40-153A4DF71DCF}"/>
              </a:ext>
            </a:extLst>
          </p:cNvPr>
          <p:cNvSpPr txBox="1"/>
          <p:nvPr/>
        </p:nvSpPr>
        <p:spPr>
          <a:xfrm>
            <a:off x="2248159" y="2937374"/>
            <a:ext cx="6818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</a:rPr>
              <a:t>0.4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EC0C420E-7537-4416-BDF4-C43C550D5AA1}"/>
              </a:ext>
            </a:extLst>
          </p:cNvPr>
          <p:cNvSpPr txBox="1"/>
          <p:nvPr/>
        </p:nvSpPr>
        <p:spPr>
          <a:xfrm>
            <a:off x="2549392" y="2937374"/>
            <a:ext cx="6818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</a:rPr>
              <a:t>0.5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318B328E-1871-4BF9-8DFC-FCC90B97FBE7}"/>
              </a:ext>
            </a:extLst>
          </p:cNvPr>
          <p:cNvSpPr txBox="1"/>
          <p:nvPr/>
        </p:nvSpPr>
        <p:spPr>
          <a:xfrm>
            <a:off x="2850625" y="2937374"/>
            <a:ext cx="6818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</a:rPr>
              <a:t>0.6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8F28F341-85EA-4404-B17A-56252D3BD98D}"/>
              </a:ext>
            </a:extLst>
          </p:cNvPr>
          <p:cNvSpPr txBox="1"/>
          <p:nvPr/>
        </p:nvSpPr>
        <p:spPr>
          <a:xfrm>
            <a:off x="3151858" y="2937374"/>
            <a:ext cx="6818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</a:rPr>
              <a:t>0.7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470E0E92-F2E5-41AC-A330-E7D421CB9A41}"/>
              </a:ext>
            </a:extLst>
          </p:cNvPr>
          <p:cNvSpPr txBox="1"/>
          <p:nvPr/>
        </p:nvSpPr>
        <p:spPr>
          <a:xfrm>
            <a:off x="3453091" y="2937374"/>
            <a:ext cx="6818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</a:rPr>
              <a:t>0.8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D817185F-D998-4D0F-A95F-28CEB1E9CAA2}"/>
              </a:ext>
            </a:extLst>
          </p:cNvPr>
          <p:cNvSpPr txBox="1"/>
          <p:nvPr/>
        </p:nvSpPr>
        <p:spPr>
          <a:xfrm>
            <a:off x="3754326" y="2937374"/>
            <a:ext cx="6818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</a:rPr>
              <a:t>0.9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79DC1CE5-2255-4B4D-AFC1-9023EF44BD00}"/>
              </a:ext>
            </a:extLst>
          </p:cNvPr>
          <p:cNvSpPr txBox="1"/>
          <p:nvPr/>
        </p:nvSpPr>
        <p:spPr>
          <a:xfrm>
            <a:off x="4666532" y="2929561"/>
            <a:ext cx="6818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</a:rPr>
              <a:t>1.2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1E3CC04C-D451-4DE1-B1BE-D23038BBEC08}"/>
              </a:ext>
            </a:extLst>
          </p:cNvPr>
          <p:cNvSpPr txBox="1"/>
          <p:nvPr/>
        </p:nvSpPr>
        <p:spPr>
          <a:xfrm>
            <a:off x="5275462" y="2929561"/>
            <a:ext cx="6818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</a:rPr>
              <a:t>1.4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F9A17DBC-3C84-499E-8698-48B1842C3336}"/>
              </a:ext>
            </a:extLst>
          </p:cNvPr>
          <p:cNvSpPr txBox="1"/>
          <p:nvPr/>
        </p:nvSpPr>
        <p:spPr>
          <a:xfrm>
            <a:off x="5579927" y="2929561"/>
            <a:ext cx="6818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</a:rPr>
              <a:t>1.5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850A8083-3F85-49E0-9220-772A92D6A978}"/>
              </a:ext>
            </a:extLst>
          </p:cNvPr>
          <p:cNvSpPr txBox="1"/>
          <p:nvPr/>
        </p:nvSpPr>
        <p:spPr>
          <a:xfrm>
            <a:off x="5884392" y="2929561"/>
            <a:ext cx="6818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</a:rPr>
              <a:t>1.6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D77CB9E7-BDB6-4FE5-83D0-90D69C84338B}"/>
              </a:ext>
            </a:extLst>
          </p:cNvPr>
          <p:cNvSpPr txBox="1"/>
          <p:nvPr/>
        </p:nvSpPr>
        <p:spPr>
          <a:xfrm>
            <a:off x="6188857" y="2929561"/>
            <a:ext cx="6818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</a:rPr>
              <a:t>1.7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251B0089-9F88-4ABD-ADE4-DF0116518EC6}"/>
              </a:ext>
            </a:extLst>
          </p:cNvPr>
          <p:cNvSpPr txBox="1"/>
          <p:nvPr/>
        </p:nvSpPr>
        <p:spPr>
          <a:xfrm>
            <a:off x="6493322" y="2929561"/>
            <a:ext cx="6818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</a:rPr>
              <a:t>1.8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01D5CCC5-58F1-4E89-804A-BA338BBC2785}"/>
              </a:ext>
            </a:extLst>
          </p:cNvPr>
          <p:cNvSpPr txBox="1"/>
          <p:nvPr/>
        </p:nvSpPr>
        <p:spPr>
          <a:xfrm>
            <a:off x="6797786" y="2929561"/>
            <a:ext cx="6818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</a:rPr>
              <a:t>1.9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4316A3DD-0016-43D8-A95B-6A71D023D221}"/>
              </a:ext>
            </a:extLst>
          </p:cNvPr>
          <p:cNvSpPr txBox="1"/>
          <p:nvPr/>
        </p:nvSpPr>
        <p:spPr>
          <a:xfrm>
            <a:off x="4362067" y="2929561"/>
            <a:ext cx="6818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</a:rPr>
              <a:t>1.1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67051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64" grpId="0"/>
      <p:bldP spid="66" grpId="0"/>
      <p:bldP spid="67" grpId="0"/>
      <p:bldP spid="68" grpId="0"/>
      <p:bldP spid="69" grpId="0"/>
      <p:bldP spid="70" grpId="0"/>
      <p:bldP spid="71" grpId="0"/>
      <p:bldP spid="7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5DBE78B-FDE1-476D-AF24-57409BFF67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0814923"/>
              </p:ext>
            </p:extLst>
          </p:nvPr>
        </p:nvGraphicFramePr>
        <p:xfrm>
          <a:off x="1409029" y="171012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3998624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63259344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83230965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06715073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3635384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65046235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24588510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997300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49627028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B1FC06B6-0D3B-4831-AA82-6D37163A00A2}"/>
              </a:ext>
            </a:extLst>
          </p:cNvPr>
          <p:cNvSpPr txBox="1"/>
          <p:nvPr/>
        </p:nvSpPr>
        <p:spPr>
          <a:xfrm>
            <a:off x="1194586" y="1212116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CEC932-E569-4455-8BBE-63F696878FAD}"/>
              </a:ext>
            </a:extLst>
          </p:cNvPr>
          <p:cNvSpPr txBox="1"/>
          <p:nvPr/>
        </p:nvSpPr>
        <p:spPr>
          <a:xfrm>
            <a:off x="7286672" y="1206980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5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71AEBC6-85FD-4319-8C20-6F1F7EE08D98}"/>
              </a:ext>
            </a:extLst>
          </p:cNvPr>
          <p:cNvSpPr txBox="1"/>
          <p:nvPr/>
        </p:nvSpPr>
        <p:spPr>
          <a:xfrm>
            <a:off x="1502774" y="1231559"/>
            <a:ext cx="103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4.1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B04FB2A-02B1-48BA-846D-C35C43B001F1}"/>
              </a:ext>
            </a:extLst>
          </p:cNvPr>
          <p:cNvSpPr txBox="1"/>
          <p:nvPr/>
        </p:nvSpPr>
        <p:spPr>
          <a:xfrm>
            <a:off x="2112453" y="1231559"/>
            <a:ext cx="103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4.2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5AA627-C8D0-4447-9CC6-0B97B07FB20E}"/>
              </a:ext>
            </a:extLst>
          </p:cNvPr>
          <p:cNvSpPr txBox="1"/>
          <p:nvPr/>
        </p:nvSpPr>
        <p:spPr>
          <a:xfrm>
            <a:off x="2722132" y="1231559"/>
            <a:ext cx="103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4.3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6FA9DDA-6018-4614-A2B1-D789D8C7ABE8}"/>
              </a:ext>
            </a:extLst>
          </p:cNvPr>
          <p:cNvSpPr txBox="1"/>
          <p:nvPr/>
        </p:nvSpPr>
        <p:spPr>
          <a:xfrm>
            <a:off x="3331811" y="1231559"/>
            <a:ext cx="103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4.4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3104AD5-62D4-4544-A13E-966389085D3B}"/>
              </a:ext>
            </a:extLst>
          </p:cNvPr>
          <p:cNvSpPr txBox="1"/>
          <p:nvPr/>
        </p:nvSpPr>
        <p:spPr>
          <a:xfrm>
            <a:off x="3941490" y="1231559"/>
            <a:ext cx="103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4.5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477AE1-A5E6-4998-BF88-B2202E74EEFA}"/>
              </a:ext>
            </a:extLst>
          </p:cNvPr>
          <p:cNvSpPr txBox="1"/>
          <p:nvPr/>
        </p:nvSpPr>
        <p:spPr>
          <a:xfrm>
            <a:off x="4551169" y="1231559"/>
            <a:ext cx="103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4.6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D150242-1527-4AA7-AB76-B53C42907636}"/>
              </a:ext>
            </a:extLst>
          </p:cNvPr>
          <p:cNvSpPr txBox="1"/>
          <p:nvPr/>
        </p:nvSpPr>
        <p:spPr>
          <a:xfrm>
            <a:off x="5160848" y="1231559"/>
            <a:ext cx="103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4.7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35EBA35-A28C-44D6-A8D7-DB3F029EB8A8}"/>
              </a:ext>
            </a:extLst>
          </p:cNvPr>
          <p:cNvSpPr txBox="1"/>
          <p:nvPr/>
        </p:nvSpPr>
        <p:spPr>
          <a:xfrm>
            <a:off x="5770527" y="1231559"/>
            <a:ext cx="103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4.8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8716CFE-808B-4D34-B37B-78FB1B23E673}"/>
              </a:ext>
            </a:extLst>
          </p:cNvPr>
          <p:cNvSpPr txBox="1"/>
          <p:nvPr/>
        </p:nvSpPr>
        <p:spPr>
          <a:xfrm>
            <a:off x="6380206" y="1231559"/>
            <a:ext cx="103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4.9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9610375D-9142-4BBA-BD4C-502B040CDC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9050976"/>
              </p:ext>
            </p:extLst>
          </p:nvPr>
        </p:nvGraphicFramePr>
        <p:xfrm>
          <a:off x="1409029" y="311102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632593442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067150731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650462356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59973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id="{3717699D-4F33-4D7C-9473-8B8804A1FE08}"/>
              </a:ext>
            </a:extLst>
          </p:cNvPr>
          <p:cNvSpPr txBox="1"/>
          <p:nvPr/>
        </p:nvSpPr>
        <p:spPr>
          <a:xfrm>
            <a:off x="1194586" y="2613016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651E4C6-E92F-495C-A43E-07D6C91E34E4}"/>
              </a:ext>
            </a:extLst>
          </p:cNvPr>
          <p:cNvSpPr txBox="1"/>
          <p:nvPr/>
        </p:nvSpPr>
        <p:spPr>
          <a:xfrm>
            <a:off x="7286672" y="2607880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5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C429DFF-63D8-4FB7-89F4-C8369A128305}"/>
              </a:ext>
            </a:extLst>
          </p:cNvPr>
          <p:cNvSpPr txBox="1"/>
          <p:nvPr/>
        </p:nvSpPr>
        <p:spPr>
          <a:xfrm>
            <a:off x="2112453" y="2632459"/>
            <a:ext cx="103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4.2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75F74C1-C1CB-4C71-8F47-0CBC592D6D08}"/>
              </a:ext>
            </a:extLst>
          </p:cNvPr>
          <p:cNvSpPr txBox="1"/>
          <p:nvPr/>
        </p:nvSpPr>
        <p:spPr>
          <a:xfrm>
            <a:off x="3331811" y="2632459"/>
            <a:ext cx="103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4.4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F90AF9C-9739-4B45-B75D-8192EC095839}"/>
              </a:ext>
            </a:extLst>
          </p:cNvPr>
          <p:cNvSpPr txBox="1"/>
          <p:nvPr/>
        </p:nvSpPr>
        <p:spPr>
          <a:xfrm>
            <a:off x="4551169" y="2632459"/>
            <a:ext cx="103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4.6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2C7B7F6-6C04-407F-88CA-5BF143CF5C9B}"/>
              </a:ext>
            </a:extLst>
          </p:cNvPr>
          <p:cNvSpPr txBox="1"/>
          <p:nvPr/>
        </p:nvSpPr>
        <p:spPr>
          <a:xfrm>
            <a:off x="5770527" y="2632459"/>
            <a:ext cx="103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4.8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CFBF6542-1656-4246-8E35-8DF00937EE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5659978"/>
              </p:ext>
            </p:extLst>
          </p:nvPr>
        </p:nvGraphicFramePr>
        <p:xfrm>
          <a:off x="1409029" y="451192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3998624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63259344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83230965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06715073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3635384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65046235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24588510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997300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49627028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sp>
        <p:nvSpPr>
          <p:cNvPr id="29" name="TextBox 28">
            <a:extLst>
              <a:ext uri="{FF2B5EF4-FFF2-40B4-BE49-F238E27FC236}">
                <a16:creationId xmlns:a16="http://schemas.microsoft.com/office/drawing/2014/main" id="{5A4968E3-599A-40E6-8957-696FA52F33B1}"/>
              </a:ext>
            </a:extLst>
          </p:cNvPr>
          <p:cNvSpPr txBox="1"/>
          <p:nvPr/>
        </p:nvSpPr>
        <p:spPr>
          <a:xfrm>
            <a:off x="1194586" y="4013916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C9D994F-20B1-48C8-86A7-765CC4E58AAB}"/>
              </a:ext>
            </a:extLst>
          </p:cNvPr>
          <p:cNvSpPr txBox="1"/>
          <p:nvPr/>
        </p:nvSpPr>
        <p:spPr>
          <a:xfrm>
            <a:off x="7286672" y="4008780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6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88B951D-C261-4CFD-B0A8-67EED9B1FF43}"/>
              </a:ext>
            </a:extLst>
          </p:cNvPr>
          <p:cNvSpPr txBox="1"/>
          <p:nvPr/>
        </p:nvSpPr>
        <p:spPr>
          <a:xfrm>
            <a:off x="1502774" y="4033359"/>
            <a:ext cx="103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4.2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4C24A7C6-1E8E-4C4C-BE25-47CF93623E88}"/>
              </a:ext>
            </a:extLst>
          </p:cNvPr>
          <p:cNvSpPr txBox="1"/>
          <p:nvPr/>
        </p:nvSpPr>
        <p:spPr>
          <a:xfrm>
            <a:off x="2112453" y="4033359"/>
            <a:ext cx="103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4.4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9DACBDC-E1F5-4D41-9FFC-7F1E95B56AD8}"/>
              </a:ext>
            </a:extLst>
          </p:cNvPr>
          <p:cNvSpPr txBox="1"/>
          <p:nvPr/>
        </p:nvSpPr>
        <p:spPr>
          <a:xfrm>
            <a:off x="2722132" y="4033359"/>
            <a:ext cx="103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4.6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B21D985-0426-4549-80A4-7E83DDCA5869}"/>
              </a:ext>
            </a:extLst>
          </p:cNvPr>
          <p:cNvSpPr txBox="1"/>
          <p:nvPr/>
        </p:nvSpPr>
        <p:spPr>
          <a:xfrm>
            <a:off x="3331811" y="4033359"/>
            <a:ext cx="103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4.8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03F0407-98A0-412F-AE4F-327930609572}"/>
              </a:ext>
            </a:extLst>
          </p:cNvPr>
          <p:cNvSpPr txBox="1"/>
          <p:nvPr/>
        </p:nvSpPr>
        <p:spPr>
          <a:xfrm>
            <a:off x="3941490" y="4033359"/>
            <a:ext cx="103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5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2445A04B-B5C6-42C5-9920-5C2717CB9349}"/>
              </a:ext>
            </a:extLst>
          </p:cNvPr>
          <p:cNvSpPr txBox="1"/>
          <p:nvPr/>
        </p:nvSpPr>
        <p:spPr>
          <a:xfrm>
            <a:off x="4551169" y="4033359"/>
            <a:ext cx="103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5.2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5B2E31D3-A525-4892-B110-AD14218169D7}"/>
              </a:ext>
            </a:extLst>
          </p:cNvPr>
          <p:cNvSpPr txBox="1"/>
          <p:nvPr/>
        </p:nvSpPr>
        <p:spPr>
          <a:xfrm>
            <a:off x="5160848" y="4033359"/>
            <a:ext cx="103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5.4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8AD11E40-8401-4847-A499-B468DC1301E2}"/>
              </a:ext>
            </a:extLst>
          </p:cNvPr>
          <p:cNvSpPr txBox="1"/>
          <p:nvPr/>
        </p:nvSpPr>
        <p:spPr>
          <a:xfrm>
            <a:off x="5770527" y="4033359"/>
            <a:ext cx="103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5.6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56FF7CA-FF89-43E2-AC2A-AA0F4E8379EA}"/>
              </a:ext>
            </a:extLst>
          </p:cNvPr>
          <p:cNvSpPr txBox="1"/>
          <p:nvPr/>
        </p:nvSpPr>
        <p:spPr>
          <a:xfrm>
            <a:off x="6380206" y="4033359"/>
            <a:ext cx="103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5.8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B537BA88-636F-4855-850E-F8D40E7D2C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3700" y="336335"/>
            <a:ext cx="747045" cy="747045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BB1774E8-6F25-4DD3-B7C1-E8C3785E96B8}"/>
              </a:ext>
            </a:extLst>
          </p:cNvPr>
          <p:cNvSpPr txBox="1"/>
          <p:nvPr/>
        </p:nvSpPr>
        <p:spPr>
          <a:xfrm>
            <a:off x="5686544" y="47902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7558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20" grpId="0"/>
      <p:bldP spid="22" grpId="0"/>
      <p:bldP spid="24" grpId="0"/>
      <p:bldP spid="26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1" grpId="0"/>
      <p:bldP spid="41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–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E8D3B28-D604-4CB0-B0FC-4E7442AA53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435" y="2492375"/>
            <a:ext cx="7429129" cy="153494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D909557-8E71-4466-8583-F1B446406B60}"/>
              </a:ext>
            </a:extLst>
          </p:cNvPr>
          <p:cNvSpPr txBox="1"/>
          <p:nvPr/>
        </p:nvSpPr>
        <p:spPr>
          <a:xfrm>
            <a:off x="1842432" y="4117561"/>
            <a:ext cx="54591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There are 10 mm in 1 cm.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6" name="Arrow: Down 5">
            <a:extLst>
              <a:ext uri="{FF2B5EF4-FFF2-40B4-BE49-F238E27FC236}">
                <a16:creationId xmlns:a16="http://schemas.microsoft.com/office/drawing/2014/main" id="{E8F4E4EE-97F7-49F4-82F8-52808B14AE1A}"/>
              </a:ext>
            </a:extLst>
          </p:cNvPr>
          <p:cNvSpPr/>
          <p:nvPr/>
        </p:nvSpPr>
        <p:spPr>
          <a:xfrm>
            <a:off x="2892357" y="2042809"/>
            <a:ext cx="129703" cy="55123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92CE6D6-4901-4D77-A055-0438FF69E9C4}"/>
              </a:ext>
            </a:extLst>
          </p:cNvPr>
          <p:cNvSpPr txBox="1"/>
          <p:nvPr/>
        </p:nvSpPr>
        <p:spPr>
          <a:xfrm>
            <a:off x="3810388" y="1120526"/>
            <a:ext cx="13352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9 cm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B179155A-3C41-4D39-A02F-9756BF65E7EA}"/>
              </a:ext>
            </a:extLst>
          </p:cNvPr>
          <p:cNvSpPr/>
          <p:nvPr/>
        </p:nvSpPr>
        <p:spPr>
          <a:xfrm>
            <a:off x="1102467" y="2645923"/>
            <a:ext cx="531779" cy="447473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D3AAE110-FE4A-490E-A459-5B42C0C9FE9B}"/>
              </a:ext>
            </a:extLst>
          </p:cNvPr>
          <p:cNvSpPr/>
          <p:nvPr/>
        </p:nvSpPr>
        <p:spPr>
          <a:xfrm>
            <a:off x="5103779" y="3090154"/>
            <a:ext cx="265889" cy="28210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DA2AB9B-D665-40D0-AE08-1EBCB978298B}"/>
              </a:ext>
            </a:extLst>
          </p:cNvPr>
          <p:cNvCxnSpPr>
            <a:cxnSpLocks/>
          </p:cNvCxnSpPr>
          <p:nvPr/>
        </p:nvCxnSpPr>
        <p:spPr>
          <a:xfrm flipV="1">
            <a:off x="5230844" y="2681456"/>
            <a:ext cx="0" cy="408699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4BC5521-5D97-4631-9ABD-E6B439F7DD03}"/>
              </a:ext>
            </a:extLst>
          </p:cNvPr>
          <p:cNvCxnSpPr>
            <a:cxnSpLocks/>
          </p:cNvCxnSpPr>
          <p:nvPr/>
        </p:nvCxnSpPr>
        <p:spPr>
          <a:xfrm flipV="1">
            <a:off x="5280337" y="2681456"/>
            <a:ext cx="0" cy="188172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E3933BBC-C338-40BB-B59E-AA17E598D9EC}"/>
              </a:ext>
            </a:extLst>
          </p:cNvPr>
          <p:cNvCxnSpPr>
            <a:cxnSpLocks/>
          </p:cNvCxnSpPr>
          <p:nvPr/>
        </p:nvCxnSpPr>
        <p:spPr>
          <a:xfrm flipV="1">
            <a:off x="5321010" y="2681456"/>
            <a:ext cx="0" cy="188172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01D98C30-695C-4BFF-AEE0-AF5AC39225AE}"/>
              </a:ext>
            </a:extLst>
          </p:cNvPr>
          <p:cNvCxnSpPr>
            <a:cxnSpLocks/>
          </p:cNvCxnSpPr>
          <p:nvPr/>
        </p:nvCxnSpPr>
        <p:spPr>
          <a:xfrm flipV="1">
            <a:off x="5361683" y="2681456"/>
            <a:ext cx="0" cy="188172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05802FDE-CCB1-489B-9F2C-A84D07774D2C}"/>
              </a:ext>
            </a:extLst>
          </p:cNvPr>
          <p:cNvSpPr txBox="1"/>
          <p:nvPr/>
        </p:nvSpPr>
        <p:spPr>
          <a:xfrm>
            <a:off x="2289573" y="1533875"/>
            <a:ext cx="13352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4 cm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86A206C-F8DA-4FA3-8664-B281FEA41EEA}"/>
              </a:ext>
            </a:extLst>
          </p:cNvPr>
          <p:cNvSpPr txBox="1"/>
          <p:nvPr/>
        </p:nvSpPr>
        <p:spPr>
          <a:xfrm>
            <a:off x="4791459" y="1120525"/>
            <a:ext cx="20212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/>
              <a:t>a</a:t>
            </a: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nd 3 mm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B910E55-C4FD-478E-9BD5-63F2371F0BAD}"/>
              </a:ext>
            </a:extLst>
          </p:cNvPr>
          <p:cNvSpPr txBox="1"/>
          <p:nvPr/>
        </p:nvSpPr>
        <p:spPr>
          <a:xfrm>
            <a:off x="1842432" y="4658398"/>
            <a:ext cx="54591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1 mm is one tenth of 1 cm.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D8E7F0B-5883-4AB8-AE58-DBEA0BE204EB}"/>
              </a:ext>
            </a:extLst>
          </p:cNvPr>
          <p:cNvSpPr txBox="1"/>
          <p:nvPr/>
        </p:nvSpPr>
        <p:spPr>
          <a:xfrm>
            <a:off x="4427316" y="1533875"/>
            <a:ext cx="20212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/>
              <a:t>9.</a:t>
            </a: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3 cm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55272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96296E-6 L 0.26371 -2.96296E-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77" y="0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6" grpId="1" animBg="1"/>
      <p:bldP spid="7" grpId="0"/>
      <p:bldP spid="9" grpId="0" animBg="1"/>
      <p:bldP spid="10" grpId="0" animBg="1"/>
      <p:bldP spid="18" grpId="0"/>
      <p:bldP spid="18" grpId="1"/>
      <p:bldP spid="19" grpId="0"/>
      <p:bldP spid="20" grpId="0"/>
      <p:bldP spid="20" grpId="1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E8D3B28-D604-4CB0-B0FC-4E7442AA53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435" y="2492375"/>
            <a:ext cx="7429129" cy="153494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D909557-8E71-4466-8583-F1B446406B60}"/>
              </a:ext>
            </a:extLst>
          </p:cNvPr>
          <p:cNvSpPr txBox="1"/>
          <p:nvPr/>
        </p:nvSpPr>
        <p:spPr>
          <a:xfrm>
            <a:off x="1842432" y="4117561"/>
            <a:ext cx="54591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There are 10 mm in 1 cm.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6" name="Minus Sign 5">
            <a:extLst>
              <a:ext uri="{FF2B5EF4-FFF2-40B4-BE49-F238E27FC236}">
                <a16:creationId xmlns:a16="http://schemas.microsoft.com/office/drawing/2014/main" id="{E8F4E4EE-97F7-49F4-82F8-52808B14AE1A}"/>
              </a:ext>
            </a:extLst>
          </p:cNvPr>
          <p:cNvSpPr/>
          <p:nvPr/>
        </p:nvSpPr>
        <p:spPr>
          <a:xfrm>
            <a:off x="1164128" y="2220400"/>
            <a:ext cx="6667908" cy="551234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92CE6D6-4901-4D77-A055-0438FF69E9C4}"/>
              </a:ext>
            </a:extLst>
          </p:cNvPr>
          <p:cNvSpPr txBox="1"/>
          <p:nvPr/>
        </p:nvSpPr>
        <p:spPr>
          <a:xfrm>
            <a:off x="5395206" y="1483185"/>
            <a:ext cx="13352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12 cm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D3AAE110-FE4A-490E-A459-5B42C0C9FE9B}"/>
              </a:ext>
            </a:extLst>
          </p:cNvPr>
          <p:cNvSpPr/>
          <p:nvPr/>
        </p:nvSpPr>
        <p:spPr>
          <a:xfrm>
            <a:off x="1909236" y="3090154"/>
            <a:ext cx="265889" cy="282101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DA2AB9B-D665-40D0-AE08-1EBCB978298B}"/>
              </a:ext>
            </a:extLst>
          </p:cNvPr>
          <p:cNvCxnSpPr>
            <a:cxnSpLocks/>
          </p:cNvCxnSpPr>
          <p:nvPr/>
        </p:nvCxnSpPr>
        <p:spPr>
          <a:xfrm flipV="1">
            <a:off x="2041805" y="2665278"/>
            <a:ext cx="0" cy="408699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01D98C30-695C-4BFF-AEE0-AF5AC39225AE}"/>
              </a:ext>
            </a:extLst>
          </p:cNvPr>
          <p:cNvCxnSpPr>
            <a:cxnSpLocks/>
          </p:cNvCxnSpPr>
          <p:nvPr/>
        </p:nvCxnSpPr>
        <p:spPr>
          <a:xfrm flipV="1">
            <a:off x="6588996" y="2681456"/>
            <a:ext cx="0" cy="188172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05802FDE-CCB1-489B-9F2C-A84D07774D2C}"/>
              </a:ext>
            </a:extLst>
          </p:cNvPr>
          <p:cNvSpPr txBox="1"/>
          <p:nvPr/>
        </p:nvSpPr>
        <p:spPr>
          <a:xfrm>
            <a:off x="1442075" y="1903138"/>
            <a:ext cx="13352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2 cm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86A206C-F8DA-4FA3-8664-B281FEA41EEA}"/>
              </a:ext>
            </a:extLst>
          </p:cNvPr>
          <p:cNvSpPr txBox="1"/>
          <p:nvPr/>
        </p:nvSpPr>
        <p:spPr>
          <a:xfrm>
            <a:off x="6305239" y="1483185"/>
            <a:ext cx="20212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/>
              <a:t>a</a:t>
            </a:r>
            <a:r>
              <a:rPr kumimoji="0" lang="en-GB" sz="28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</a:rPr>
              <a:t>nd 8 mm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B910E55-C4FD-478E-9BD5-63F2371F0BAD}"/>
              </a:ext>
            </a:extLst>
          </p:cNvPr>
          <p:cNvSpPr txBox="1"/>
          <p:nvPr/>
        </p:nvSpPr>
        <p:spPr>
          <a:xfrm>
            <a:off x="1842432" y="4658398"/>
            <a:ext cx="54591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1 mm is one tenth of 1 cm.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D8E7F0B-5883-4AB8-AE58-DBEA0BE204EB}"/>
              </a:ext>
            </a:extLst>
          </p:cNvPr>
          <p:cNvSpPr txBox="1"/>
          <p:nvPr/>
        </p:nvSpPr>
        <p:spPr>
          <a:xfrm>
            <a:off x="5937090" y="1903138"/>
            <a:ext cx="20212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/>
              <a:t>12.</a:t>
            </a:r>
            <a:r>
              <a:rPr kumimoji="0" lang="en-GB" sz="28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</a:rPr>
              <a:t>8 cm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4F1D8793-71E4-48D2-9130-4B5FDED0C07E}"/>
              </a:ext>
            </a:extLst>
          </p:cNvPr>
          <p:cNvSpPr/>
          <p:nvPr/>
        </p:nvSpPr>
        <p:spPr>
          <a:xfrm>
            <a:off x="6400800" y="3090154"/>
            <a:ext cx="411881" cy="26005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9CCBDDB1-B278-47A8-B6A9-3772671D53E4}"/>
              </a:ext>
            </a:extLst>
          </p:cNvPr>
          <p:cNvCxnSpPr>
            <a:cxnSpLocks/>
          </p:cNvCxnSpPr>
          <p:nvPr/>
        </p:nvCxnSpPr>
        <p:spPr>
          <a:xfrm flipV="1">
            <a:off x="6588996" y="2669539"/>
            <a:ext cx="0" cy="408699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8ED514FC-0462-4FDF-8ABB-1656CDA70981}"/>
              </a:ext>
            </a:extLst>
          </p:cNvPr>
          <p:cNvSpPr txBox="1"/>
          <p:nvPr/>
        </p:nvSpPr>
        <p:spPr>
          <a:xfrm>
            <a:off x="0" y="759052"/>
            <a:ext cx="54591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How long is the line?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8BCB2B29-640B-4150-B704-54C7311505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83700" y="336335"/>
            <a:ext cx="747045" cy="747045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99BB0259-5C37-41A6-8912-7B095269B2BE}"/>
              </a:ext>
            </a:extLst>
          </p:cNvPr>
          <p:cNvSpPr txBox="1"/>
          <p:nvPr/>
        </p:nvSpPr>
        <p:spPr>
          <a:xfrm>
            <a:off x="5686544" y="47902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8" name="Right Bracket 7">
            <a:extLst>
              <a:ext uri="{FF2B5EF4-FFF2-40B4-BE49-F238E27FC236}">
                <a16:creationId xmlns:a16="http://schemas.microsoft.com/office/drawing/2014/main" id="{FAECA98D-4D9D-4885-9FCD-B511E5A4AE4A}"/>
              </a:ext>
            </a:extLst>
          </p:cNvPr>
          <p:cNvSpPr/>
          <p:nvPr/>
        </p:nvSpPr>
        <p:spPr>
          <a:xfrm rot="5400000">
            <a:off x="4215380" y="1231219"/>
            <a:ext cx="170727" cy="4517882"/>
          </a:xfrm>
          <a:prstGeom prst="rightBracket">
            <a:avLst>
              <a:gd name="adj" fmla="val 114286"/>
            </a:avLst>
          </a:prstGeom>
          <a:ln w="28575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ight Bracket 26">
            <a:extLst>
              <a:ext uri="{FF2B5EF4-FFF2-40B4-BE49-F238E27FC236}">
                <a16:creationId xmlns:a16="http://schemas.microsoft.com/office/drawing/2014/main" id="{D9E5D419-E7E9-4376-8E67-0B0DC354A1B2}"/>
              </a:ext>
            </a:extLst>
          </p:cNvPr>
          <p:cNvSpPr/>
          <p:nvPr/>
        </p:nvSpPr>
        <p:spPr>
          <a:xfrm rot="5400000">
            <a:off x="6682986" y="3310806"/>
            <a:ext cx="170727" cy="358708"/>
          </a:xfrm>
          <a:prstGeom prst="rightBracket">
            <a:avLst>
              <a:gd name="adj" fmla="val 1331714"/>
            </a:avLst>
          </a:prstGeom>
          <a:ln w="28575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B31F1E1-F7DB-4350-BF6A-F5AFAE4626F9}"/>
              </a:ext>
            </a:extLst>
          </p:cNvPr>
          <p:cNvSpPr txBox="1"/>
          <p:nvPr/>
        </p:nvSpPr>
        <p:spPr>
          <a:xfrm>
            <a:off x="3720657" y="3461450"/>
            <a:ext cx="13352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10 cm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1C181DD5-5AB3-45BF-A813-9DF90BFBFD03}"/>
              </a:ext>
            </a:extLst>
          </p:cNvPr>
          <p:cNvSpPr txBox="1"/>
          <p:nvPr/>
        </p:nvSpPr>
        <p:spPr>
          <a:xfrm>
            <a:off x="6100714" y="3456362"/>
            <a:ext cx="13352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0.8 cm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9423564-82BE-4729-B2C3-2BF1FC5CC76F}"/>
              </a:ext>
            </a:extLst>
          </p:cNvPr>
          <p:cNvSpPr txBox="1"/>
          <p:nvPr/>
        </p:nvSpPr>
        <p:spPr>
          <a:xfrm>
            <a:off x="4768073" y="762422"/>
            <a:ext cx="15371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10.8 cm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63242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48148E-6 L 0.09705 -1.48148E-6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4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705 -1.48148E-6 L 0 -1.48148E-6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6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3.7037E-7 L 0.0401 3.7037E-7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9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 animBg="1"/>
      <p:bldP spid="18" grpId="0"/>
      <p:bldP spid="19" grpId="0"/>
      <p:bldP spid="20" grpId="0"/>
      <p:bldP spid="22" grpId="0" animBg="1"/>
      <p:bldP spid="24" grpId="0"/>
      <p:bldP spid="26" grpId="0"/>
      <p:bldP spid="26" grpId="1"/>
      <p:bldP spid="8" grpId="0" animBg="1"/>
      <p:bldP spid="27" grpId="0" animBg="1"/>
      <p:bldP spid="28" grpId="0"/>
      <p:bldP spid="29" grpId="0"/>
      <p:bldP spid="3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3 - 5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4689205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1BFE7E9-0F95-428E-BE3A-5E0DE6C9CE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7101301"/>
              </p:ext>
            </p:extLst>
          </p:nvPr>
        </p:nvGraphicFramePr>
        <p:xfrm>
          <a:off x="1409029" y="385270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E5E050DB-DE49-41E4-ADDA-B19D58DDFA1F}"/>
              </a:ext>
            </a:extLst>
          </p:cNvPr>
          <p:cNvSpPr txBox="1"/>
          <p:nvPr/>
        </p:nvSpPr>
        <p:spPr>
          <a:xfrm>
            <a:off x="1194586" y="3354696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8BB898-5294-4CC2-A91B-B2DB86A1CD67}"/>
              </a:ext>
            </a:extLst>
          </p:cNvPr>
          <p:cNvSpPr txBox="1"/>
          <p:nvPr/>
        </p:nvSpPr>
        <p:spPr>
          <a:xfrm>
            <a:off x="7286672" y="3349560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14CA641-D77E-4D7B-BC9E-94B3F415B3AB}"/>
              </a:ext>
            </a:extLst>
          </p:cNvPr>
          <p:cNvSpPr txBox="1"/>
          <p:nvPr/>
        </p:nvSpPr>
        <p:spPr>
          <a:xfrm>
            <a:off x="2024780" y="1107456"/>
            <a:ext cx="570627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Estimate the position of the numbers on the number line.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A435226-9559-4F1F-ABAB-B55255289D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8157" y="336335"/>
            <a:ext cx="747045" cy="74704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440E40F-E93B-4876-B9A5-A51BA24A49DE}"/>
              </a:ext>
            </a:extLst>
          </p:cNvPr>
          <p:cNvSpPr txBox="1"/>
          <p:nvPr/>
        </p:nvSpPr>
        <p:spPr>
          <a:xfrm>
            <a:off x="5711001" y="47902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0A04D1-6B58-436F-BB5A-C7F1A848B7AA}"/>
              </a:ext>
            </a:extLst>
          </p:cNvPr>
          <p:cNvSpPr txBox="1"/>
          <p:nvPr/>
        </p:nvSpPr>
        <p:spPr>
          <a:xfrm>
            <a:off x="2757805" y="2287098"/>
            <a:ext cx="953302" cy="64698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2.2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6E4E376-E2D0-446C-876A-E5E0FE1B418C}"/>
              </a:ext>
            </a:extLst>
          </p:cNvPr>
          <p:cNvSpPr txBox="1"/>
          <p:nvPr/>
        </p:nvSpPr>
        <p:spPr>
          <a:xfrm>
            <a:off x="4099250" y="2287098"/>
            <a:ext cx="953302" cy="64698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1.5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BC75A0-8FA8-4809-8F51-220C688EC680}"/>
              </a:ext>
            </a:extLst>
          </p:cNvPr>
          <p:cNvSpPr txBox="1"/>
          <p:nvPr/>
        </p:nvSpPr>
        <p:spPr>
          <a:xfrm>
            <a:off x="5440695" y="2287098"/>
            <a:ext cx="953302" cy="64698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2.9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AF91F4E-9539-4B79-8705-43ABB2C50D14}"/>
              </a:ext>
            </a:extLst>
          </p:cNvPr>
          <p:cNvCxnSpPr/>
          <p:nvPr/>
        </p:nvCxnSpPr>
        <p:spPr>
          <a:xfrm>
            <a:off x="4514850" y="3974540"/>
            <a:ext cx="0" cy="498008"/>
          </a:xfrm>
          <a:prstGeom prst="line">
            <a:avLst/>
          </a:prstGeom>
          <a:ln w="28575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>
            <a:extLst>
              <a:ext uri="{FF2B5EF4-FFF2-40B4-BE49-F238E27FC236}">
                <a16:creationId xmlns:a16="http://schemas.microsoft.com/office/drawing/2014/main" id="{E5B32765-737F-4555-BC38-D853A3D22C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86020" y="3104923"/>
            <a:ext cx="615482" cy="869617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D90FB3B0-DEF6-4F66-BD47-357425F38DBC}"/>
              </a:ext>
            </a:extLst>
          </p:cNvPr>
          <p:cNvSpPr txBox="1"/>
          <p:nvPr/>
        </p:nvSpPr>
        <p:spPr>
          <a:xfrm>
            <a:off x="4314087" y="3374256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2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4E442058-8D02-471C-8D57-083F5F4462DD}"/>
              </a:ext>
            </a:extLst>
          </p:cNvPr>
          <p:cNvCxnSpPr/>
          <p:nvPr/>
        </p:nvCxnSpPr>
        <p:spPr>
          <a:xfrm>
            <a:off x="4600574" y="2807494"/>
            <a:ext cx="248768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9AD986F8-B4E2-4EB9-9C93-5BFE74728B9A}"/>
              </a:ext>
            </a:extLst>
          </p:cNvPr>
          <p:cNvCxnSpPr/>
          <p:nvPr/>
        </p:nvCxnSpPr>
        <p:spPr>
          <a:xfrm>
            <a:off x="2945607" y="3974540"/>
            <a:ext cx="0" cy="498008"/>
          </a:xfrm>
          <a:prstGeom prst="line">
            <a:avLst/>
          </a:prstGeom>
          <a:ln w="28575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18EFFA9-844B-4E27-A07F-2925F10418ED}"/>
              </a:ext>
            </a:extLst>
          </p:cNvPr>
          <p:cNvCxnSpPr/>
          <p:nvPr/>
        </p:nvCxnSpPr>
        <p:spPr>
          <a:xfrm>
            <a:off x="3259930" y="2807494"/>
            <a:ext cx="248768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A9002314-D4F4-4366-B060-A9A381FD39B9}"/>
              </a:ext>
            </a:extLst>
          </p:cNvPr>
          <p:cNvCxnSpPr/>
          <p:nvPr/>
        </p:nvCxnSpPr>
        <p:spPr>
          <a:xfrm>
            <a:off x="5138738" y="3966175"/>
            <a:ext cx="0" cy="498008"/>
          </a:xfrm>
          <a:prstGeom prst="line">
            <a:avLst/>
          </a:prstGeom>
          <a:ln w="28575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A1EB271E-645F-44F6-9CA0-7D7A65A94574}"/>
              </a:ext>
            </a:extLst>
          </p:cNvPr>
          <p:cNvCxnSpPr/>
          <p:nvPr/>
        </p:nvCxnSpPr>
        <p:spPr>
          <a:xfrm>
            <a:off x="5740400" y="3966175"/>
            <a:ext cx="0" cy="498008"/>
          </a:xfrm>
          <a:prstGeom prst="line">
            <a:avLst/>
          </a:prstGeom>
          <a:ln w="28575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F5B227D4-9663-4C04-8746-2A9A3D070A97}"/>
              </a:ext>
            </a:extLst>
          </p:cNvPr>
          <p:cNvCxnSpPr/>
          <p:nvPr/>
        </p:nvCxnSpPr>
        <p:spPr>
          <a:xfrm>
            <a:off x="6342062" y="3966175"/>
            <a:ext cx="0" cy="498008"/>
          </a:xfrm>
          <a:prstGeom prst="line">
            <a:avLst/>
          </a:prstGeom>
          <a:ln w="28575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8F2D9B08-C018-417B-9DC3-518B8A707CBE}"/>
              </a:ext>
            </a:extLst>
          </p:cNvPr>
          <p:cNvCxnSpPr/>
          <p:nvPr/>
        </p:nvCxnSpPr>
        <p:spPr>
          <a:xfrm>
            <a:off x="6943724" y="3966175"/>
            <a:ext cx="0" cy="498008"/>
          </a:xfrm>
          <a:prstGeom prst="line">
            <a:avLst/>
          </a:prstGeom>
          <a:ln w="28575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980B0F4A-861E-4561-A0FF-15D20C65CCD0}"/>
              </a:ext>
            </a:extLst>
          </p:cNvPr>
          <p:cNvCxnSpPr/>
          <p:nvPr/>
        </p:nvCxnSpPr>
        <p:spPr>
          <a:xfrm>
            <a:off x="4839033" y="3966175"/>
            <a:ext cx="0" cy="498008"/>
          </a:xfrm>
          <a:prstGeom prst="line">
            <a:avLst/>
          </a:prstGeom>
          <a:ln w="28575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4F6C95DA-7DAE-4770-98C8-011786988FBD}"/>
              </a:ext>
            </a:extLst>
          </p:cNvPr>
          <p:cNvCxnSpPr/>
          <p:nvPr/>
        </p:nvCxnSpPr>
        <p:spPr>
          <a:xfrm>
            <a:off x="5440695" y="3966175"/>
            <a:ext cx="0" cy="498008"/>
          </a:xfrm>
          <a:prstGeom prst="line">
            <a:avLst/>
          </a:prstGeom>
          <a:ln w="28575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A67D5CBB-4F93-47B0-92F8-42A55A3FC8FB}"/>
              </a:ext>
            </a:extLst>
          </p:cNvPr>
          <p:cNvCxnSpPr/>
          <p:nvPr/>
        </p:nvCxnSpPr>
        <p:spPr>
          <a:xfrm>
            <a:off x="6042357" y="3966175"/>
            <a:ext cx="0" cy="498008"/>
          </a:xfrm>
          <a:prstGeom prst="line">
            <a:avLst/>
          </a:prstGeom>
          <a:ln w="28575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744C8FD7-18FD-43D6-880B-A78E95591B9B}"/>
              </a:ext>
            </a:extLst>
          </p:cNvPr>
          <p:cNvCxnSpPr/>
          <p:nvPr/>
        </p:nvCxnSpPr>
        <p:spPr>
          <a:xfrm>
            <a:off x="6644019" y="3966175"/>
            <a:ext cx="0" cy="498008"/>
          </a:xfrm>
          <a:prstGeom prst="line">
            <a:avLst/>
          </a:prstGeom>
          <a:ln w="28575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B163EE64-F817-447D-BCF7-9D97E37C2388}"/>
              </a:ext>
            </a:extLst>
          </p:cNvPr>
          <p:cNvCxnSpPr/>
          <p:nvPr/>
        </p:nvCxnSpPr>
        <p:spPr>
          <a:xfrm>
            <a:off x="7225044" y="3966175"/>
            <a:ext cx="0" cy="498008"/>
          </a:xfrm>
          <a:prstGeom prst="line">
            <a:avLst/>
          </a:prstGeom>
          <a:ln w="28575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D316E773-B497-4D80-9956-3BD02EDAB44B}"/>
              </a:ext>
            </a:extLst>
          </p:cNvPr>
          <p:cNvSpPr txBox="1"/>
          <p:nvPr/>
        </p:nvSpPr>
        <p:spPr>
          <a:xfrm>
            <a:off x="6454859" y="3435810"/>
            <a:ext cx="9532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2.8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908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7037E-6 L 1.94444E-6 0.07755 " pathEditMode="relative" rAng="0" ptsTypes="AA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866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44444E-6 L -0.17813 0.3162 " pathEditMode="relative" rAng="0" ptsTypes="AA">
                                      <p:cBhvr>
                                        <p:cTn id="55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06" y="15810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44444E-6 L 0.20833 0.31828 " pathEditMode="relative" rAng="0" ptsTypes="AA">
                                      <p:cBhvr>
                                        <p:cTn id="8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17" y="15903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4.44444E-6 L 0.14305 0.31828 " pathEditMode="relative" rAng="0" ptsTypes="AA">
                                      <p:cBhvr>
                                        <p:cTn id="140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53" y="15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5" grpId="0"/>
      <p:bldP spid="3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52348268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9.3|1.4|3.6|2.9|1.3|7.2|2.3|2.8|1.5|1.5|2.5|14.5|9.8|8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7|4.3|7.1|12.6|1.6|1.7|8.8|1.3|1.8|1.6|1.5|4.2|4|11.2|1|1.7|1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6|20.7|1.7|1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6|3.8|15.5|2.7|1.6|25.8|2.6|1.7|2.2|19.4|13.3|13.8|4.3|2|1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|2.8|4.4|6.2|5.1|3.3|8.8|2.3|1.1|1|0.9|8.2|4.4|7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8|3.6|3.4|3.4|7.4|7.3|1.1|7.8|2.8|4|9.8|5.3|9.2|2.5|5.5|3.4|4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|3.3|2.4|7.5|3.1|11.4|1.5|3.6|4.9|5.8|6|4.8|5.6|1.1|2.7|1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9654368-76DF-4D66-A559-2C3AE406FC7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522d4c35-b548-4432-90ae-af4376e1c4b4"/>
    <ds:schemaRef ds:uri="http://purl.org/dc/dcmitype/"/>
    <ds:schemaRef ds:uri="http://www.w3.org/XML/1998/namespace"/>
    <ds:schemaRef ds:uri="http://schemas.microsoft.com/office/2006/metadata/properties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cee99ee9-287b-4f9a-957c-ba5ae7375c9a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11040</TotalTime>
  <Words>370</Words>
  <Application>Microsoft Office PowerPoint</Application>
  <PresentationFormat>On-screen Show (4:3)</PresentationFormat>
  <Paragraphs>169</Paragraphs>
  <Slides>14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2 on the worksheet</vt:lpstr>
      <vt:lpstr>PowerPoint Presentation</vt:lpstr>
      <vt:lpstr>PowerPoint Presentation</vt:lpstr>
      <vt:lpstr>Have a go at question  3 - 5 on the worksheet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311</cp:revision>
  <dcterms:created xsi:type="dcterms:W3CDTF">2019-07-05T11:02:13Z</dcterms:created>
  <dcterms:modified xsi:type="dcterms:W3CDTF">2021-03-17T06:48:52Z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