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</p:sldIdLst>
  <p:sldSz cx="6858000" cy="9144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8" d="100"/>
          <a:sy n="48" d="100"/>
        </p:scale>
        <p:origin x="2144" y="52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slide" Target="slides/slide2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74B16-4E0B-4013-B990-228D511D60CB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92D19-7F71-4B49-A466-8EE21A9D95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1245647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74B16-4E0B-4013-B990-228D511D60CB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92D19-7F71-4B49-A466-8EE21A9D95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017501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74B16-4E0B-4013-B990-228D511D60CB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92D19-7F71-4B49-A466-8EE21A9D95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6490364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7175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628900" y="2844800"/>
            <a:ext cx="2257425" cy="8045451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74B16-4E0B-4013-B990-228D511D60CB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92D19-7F71-4B49-A466-8EE21A9D95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1707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74B16-4E0B-4013-B990-228D511D60CB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92D19-7F71-4B49-A466-8EE21A9D95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8060402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74B16-4E0B-4013-B990-228D511D60CB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92D19-7F71-4B49-A466-8EE21A9D95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0590452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74B16-4E0B-4013-B990-228D511D60CB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92D19-7F71-4B49-A466-8EE21A9D95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0943678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74B16-4E0B-4013-B990-228D511D60CB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92D19-7F71-4B49-A466-8EE21A9D95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5175638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74B16-4E0B-4013-B990-228D511D60CB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92D19-7F71-4B49-A466-8EE21A9D95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798091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74B16-4E0B-4013-B990-228D511D60CB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92D19-7F71-4B49-A466-8EE21A9D95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4151969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729037" y="488951"/>
            <a:ext cx="1157288" cy="104013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7175" y="488951"/>
            <a:ext cx="3357563" cy="104013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274B16-4E0B-4013-B990-228D511D60CB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3C92D19-7F71-4B49-A466-8EE21A9D95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6244581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1274B16-4E0B-4013-B990-228D511D60CB}" type="datetimeFigureOut">
              <a:rPr lang="en-GB" smtClean="0"/>
              <a:t>20/01/2021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3C92D19-7F71-4B49-A466-8EE21A9D95B1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36019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0648" y="107504"/>
            <a:ext cx="63000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 smtClean="0">
                <a:latin typeface="Comic Sans MS" pitchFamily="66" charset="0"/>
              </a:rPr>
              <a:t>Name: </a:t>
            </a:r>
            <a:r>
              <a:rPr lang="en-GB" sz="1600" u="sng" dirty="0" smtClean="0">
                <a:latin typeface="Comic Sans MS" pitchFamily="66" charset="0"/>
              </a:rPr>
              <a:t>		        </a:t>
            </a:r>
            <a:r>
              <a:rPr lang="en-GB" sz="1600" dirty="0" smtClean="0">
                <a:latin typeface="Comic Sans MS" pitchFamily="66" charset="0"/>
              </a:rPr>
              <a:t>	    Date: </a:t>
            </a:r>
            <a:r>
              <a:rPr lang="en-GB" sz="1600" u="sng" dirty="0" smtClean="0">
                <a:latin typeface="Comic Sans MS" pitchFamily="66" charset="0"/>
              </a:rPr>
              <a:t>			      </a:t>
            </a:r>
            <a:r>
              <a:rPr lang="en-GB" sz="1600" dirty="0" smtClean="0">
                <a:solidFill>
                  <a:schemeClr val="bg1"/>
                </a:solidFill>
                <a:latin typeface="Comic Sans MS" pitchFamily="66" charset="0"/>
              </a:rPr>
              <a:t>.</a:t>
            </a:r>
            <a:r>
              <a:rPr lang="en-GB" sz="1600" b="1" dirty="0" smtClean="0">
                <a:latin typeface="Comic Sans MS" pitchFamily="66" charset="0"/>
              </a:rPr>
              <a:t> 	</a:t>
            </a:r>
            <a:endParaRPr lang="en-GB" sz="1600" b="1" dirty="0">
              <a:latin typeface="Comic Sans MS" pitchFamily="66" charset="0"/>
            </a:endParaRPr>
          </a:p>
          <a:p>
            <a:pPr algn="ctr"/>
            <a:r>
              <a:rPr lang="en-GB" sz="1600" b="1" dirty="0" smtClean="0">
                <a:latin typeface="Comic Sans MS" pitchFamily="66" charset="0"/>
              </a:rPr>
              <a:t>Know the parts of the ear and how we hear sounds</a:t>
            </a:r>
            <a:endParaRPr lang="en-GB" sz="1600" b="1" dirty="0">
              <a:latin typeface="Comic Sans MS" pitchFamily="66" charset="0"/>
            </a:endParaRPr>
          </a:p>
        </p:txBody>
      </p:sp>
      <p:sp>
        <p:nvSpPr>
          <p:cNvPr id="73" name="TextBox 72"/>
          <p:cNvSpPr txBox="1"/>
          <p:nvPr/>
        </p:nvSpPr>
        <p:spPr>
          <a:xfrm>
            <a:off x="48819" y="1195583"/>
            <a:ext cx="6480000" cy="433553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txBody>
          <a:bodyPr wrap="square" tIns="108000" bIns="108000" rtlCol="0">
            <a:spAutoFit/>
          </a:bodyPr>
          <a:lstStyle/>
          <a:p>
            <a:r>
              <a:rPr lang="en-GB" sz="1400" dirty="0" smtClean="0">
                <a:latin typeface="Comic Sans MS" pitchFamily="66" charset="0"/>
              </a:rPr>
              <a:t>  Auditory canal     Auditory nerve     Ear-drum</a:t>
            </a:r>
            <a:r>
              <a:rPr lang="en-GB" sz="1400" dirty="0">
                <a:latin typeface="Comic Sans MS" pitchFamily="66" charset="0"/>
              </a:rPr>
              <a:t> </a:t>
            </a:r>
            <a:r>
              <a:rPr lang="en-GB" sz="1400" dirty="0" smtClean="0">
                <a:latin typeface="Comic Sans MS" pitchFamily="66" charset="0"/>
              </a:rPr>
              <a:t>       Cochlea       Outer ear</a:t>
            </a:r>
            <a:endParaRPr lang="en-GB" sz="1400" dirty="0">
              <a:latin typeface="Comic Sans MS" pitchFamily="66" charset="0"/>
            </a:endParaRPr>
          </a:p>
        </p:txBody>
      </p:sp>
      <p:pic>
        <p:nvPicPr>
          <p:cNvPr id="3" name="Picture 2" descr="Image:Ear unlabelled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6413"/>
          <a:stretch/>
        </p:blipFill>
        <p:spPr bwMode="auto">
          <a:xfrm>
            <a:off x="1965502" y="2986202"/>
            <a:ext cx="3119682" cy="18253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2" name="Picture 14" descr="http://www.hearing-aids-wizard.com/image-files/human-ear-diagram.jpg"/>
          <p:cNvPicPr>
            <a:picLocks noChangeAspect="1" noChangeArrowheads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20068" r="81829" b="27385"/>
          <a:stretch/>
        </p:blipFill>
        <p:spPr bwMode="auto">
          <a:xfrm>
            <a:off x="1684986" y="2829814"/>
            <a:ext cx="979839" cy="22462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3" name="Oval 12"/>
          <p:cNvSpPr/>
          <p:nvPr/>
        </p:nvSpPr>
        <p:spPr>
          <a:xfrm>
            <a:off x="2348880" y="4788024"/>
            <a:ext cx="144000" cy="144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/>
          <p:cNvSpPr/>
          <p:nvPr/>
        </p:nvSpPr>
        <p:spPr>
          <a:xfrm>
            <a:off x="2276888" y="5004064"/>
            <a:ext cx="144000" cy="144000"/>
          </a:xfrm>
          <a:prstGeom prst="ellipse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15" name="Straight Arrow Connector 14"/>
          <p:cNvCxnSpPr>
            <a:stCxn id="12" idx="1"/>
          </p:cNvCxnSpPr>
          <p:nvPr/>
        </p:nvCxnSpPr>
        <p:spPr>
          <a:xfrm>
            <a:off x="1684986" y="3952935"/>
            <a:ext cx="735894" cy="0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1" name="Straight Arrow Connector 60"/>
          <p:cNvCxnSpPr/>
          <p:nvPr/>
        </p:nvCxnSpPr>
        <p:spPr>
          <a:xfrm>
            <a:off x="2856358" y="2220997"/>
            <a:ext cx="320614" cy="1677884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5" name="Straight Arrow Connector 64"/>
          <p:cNvCxnSpPr/>
          <p:nvPr/>
        </p:nvCxnSpPr>
        <p:spPr>
          <a:xfrm flipH="1">
            <a:off x="3501072" y="2411760"/>
            <a:ext cx="576000" cy="1512000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7" name="Straight Arrow Connector 66"/>
          <p:cNvCxnSpPr/>
          <p:nvPr/>
        </p:nvCxnSpPr>
        <p:spPr>
          <a:xfrm flipH="1" flipV="1">
            <a:off x="4509120" y="4283968"/>
            <a:ext cx="720080" cy="288032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0" name="Straight Arrow Connector 69"/>
          <p:cNvCxnSpPr/>
          <p:nvPr/>
        </p:nvCxnSpPr>
        <p:spPr>
          <a:xfrm flipH="1">
            <a:off x="4941264" y="3167760"/>
            <a:ext cx="432000" cy="540144"/>
          </a:xfrm>
          <a:prstGeom prst="straightConnector1">
            <a:avLst/>
          </a:prstGeom>
          <a:ln w="12700"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21" name="Straight Connector 20"/>
          <p:cNvCxnSpPr/>
          <p:nvPr/>
        </p:nvCxnSpPr>
        <p:spPr>
          <a:xfrm>
            <a:off x="260648" y="4283968"/>
            <a:ext cx="1368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5" name="Straight Connector 74"/>
          <p:cNvCxnSpPr/>
          <p:nvPr/>
        </p:nvCxnSpPr>
        <p:spPr>
          <a:xfrm>
            <a:off x="476672" y="2339752"/>
            <a:ext cx="2232248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9" name="Straight Connector 78"/>
          <p:cNvCxnSpPr/>
          <p:nvPr/>
        </p:nvCxnSpPr>
        <p:spPr>
          <a:xfrm>
            <a:off x="4221088" y="2555776"/>
            <a:ext cx="1800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0" name="Straight Connector 79"/>
          <p:cNvCxnSpPr/>
          <p:nvPr/>
        </p:nvCxnSpPr>
        <p:spPr>
          <a:xfrm>
            <a:off x="5589360" y="3275856"/>
            <a:ext cx="1080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1" name="Straight Connector 80"/>
          <p:cNvCxnSpPr/>
          <p:nvPr/>
        </p:nvCxnSpPr>
        <p:spPr>
          <a:xfrm>
            <a:off x="5589240" y="3635896"/>
            <a:ext cx="1080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7" name="Straight Connector 86"/>
          <p:cNvCxnSpPr/>
          <p:nvPr/>
        </p:nvCxnSpPr>
        <p:spPr>
          <a:xfrm>
            <a:off x="5373336" y="4788024"/>
            <a:ext cx="1260000" cy="0"/>
          </a:xfrm>
          <a:prstGeom prst="line">
            <a:avLst/>
          </a:prstGeom>
          <a:ln>
            <a:solidFill>
              <a:schemeClr val="tx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8" name="TextBox 87"/>
          <p:cNvSpPr txBox="1"/>
          <p:nvPr/>
        </p:nvSpPr>
        <p:spPr>
          <a:xfrm>
            <a:off x="260648" y="5495905"/>
            <a:ext cx="6300000" cy="310854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defTabSz="360000">
              <a:spcAft>
                <a:spcPts val="2400"/>
              </a:spcAft>
            </a:pPr>
            <a:r>
              <a:rPr lang="en-GB" sz="1600" dirty="0" smtClean="0">
                <a:latin typeface="Comic Sans MS" pitchFamily="66" charset="0"/>
              </a:rPr>
              <a:t>1)	</a:t>
            </a:r>
            <a:r>
              <a:rPr lang="en-GB" sz="1600" u="sng" dirty="0" smtClean="0">
                <a:latin typeface="Comic Sans MS" pitchFamily="66" charset="0"/>
              </a:rPr>
              <a:t> 															</a:t>
            </a:r>
            <a:endParaRPr lang="en-GB" sz="1600" dirty="0" smtClean="0">
              <a:latin typeface="Comic Sans MS" pitchFamily="66" charset="0"/>
            </a:endParaRPr>
          </a:p>
          <a:p>
            <a:pPr defTabSz="360000">
              <a:spcAft>
                <a:spcPts val="2400"/>
              </a:spcAft>
            </a:pPr>
            <a:r>
              <a:rPr lang="en-GB" sz="1600" dirty="0" smtClean="0">
                <a:latin typeface="Comic Sans MS" pitchFamily="66" charset="0"/>
              </a:rPr>
              <a:t>2)	</a:t>
            </a:r>
            <a:r>
              <a:rPr lang="en-GB" sz="1600" u="sng" dirty="0">
                <a:latin typeface="Comic Sans MS" pitchFamily="66" charset="0"/>
              </a:rPr>
              <a:t> 															</a:t>
            </a:r>
          </a:p>
          <a:p>
            <a:pPr defTabSz="360000">
              <a:spcAft>
                <a:spcPts val="2400"/>
              </a:spcAft>
            </a:pPr>
            <a:r>
              <a:rPr lang="en-GB" sz="1600" dirty="0" smtClean="0">
                <a:latin typeface="Comic Sans MS" pitchFamily="66" charset="0"/>
              </a:rPr>
              <a:t>3)	</a:t>
            </a:r>
            <a:r>
              <a:rPr lang="en-GB" sz="1600" u="sng" dirty="0">
                <a:latin typeface="Comic Sans MS" pitchFamily="66" charset="0"/>
              </a:rPr>
              <a:t> 															</a:t>
            </a:r>
          </a:p>
          <a:p>
            <a:pPr defTabSz="360000">
              <a:spcAft>
                <a:spcPts val="2400"/>
              </a:spcAft>
            </a:pPr>
            <a:r>
              <a:rPr lang="en-GB" sz="1600" dirty="0" smtClean="0">
                <a:latin typeface="Comic Sans MS" pitchFamily="66" charset="0"/>
              </a:rPr>
              <a:t>4)	</a:t>
            </a:r>
            <a:r>
              <a:rPr lang="en-GB" sz="1600" u="sng" dirty="0">
                <a:latin typeface="Comic Sans MS" pitchFamily="66" charset="0"/>
              </a:rPr>
              <a:t> 															</a:t>
            </a:r>
          </a:p>
          <a:p>
            <a:pPr defTabSz="360000">
              <a:spcAft>
                <a:spcPts val="2400"/>
              </a:spcAft>
            </a:pPr>
            <a:r>
              <a:rPr lang="en-GB" sz="1600" dirty="0" smtClean="0">
                <a:latin typeface="Comic Sans MS" pitchFamily="66" charset="0"/>
              </a:rPr>
              <a:t>5)	</a:t>
            </a:r>
            <a:r>
              <a:rPr lang="en-GB" sz="1600" u="sng" dirty="0">
                <a:latin typeface="Comic Sans MS" pitchFamily="66" charset="0"/>
              </a:rPr>
              <a:t> 															</a:t>
            </a:r>
            <a:endParaRPr lang="en-GB" sz="1600" u="sng" dirty="0" smtClean="0">
              <a:latin typeface="Comic Sans MS" pitchFamily="66" charset="0"/>
            </a:endParaRPr>
          </a:p>
          <a:p>
            <a:pPr defTabSz="360000">
              <a:spcAft>
                <a:spcPts val="2400"/>
              </a:spcAft>
            </a:pPr>
            <a:r>
              <a:rPr lang="en-GB" sz="1600" dirty="0" smtClean="0">
                <a:latin typeface="Comic Sans MS" pitchFamily="66" charset="0"/>
              </a:rPr>
              <a:t>6)	</a:t>
            </a:r>
            <a:r>
              <a:rPr lang="en-GB" sz="1600" u="sng" dirty="0" smtClean="0">
                <a:latin typeface="Comic Sans MS" pitchFamily="66" charset="0"/>
              </a:rPr>
              <a:t>															</a:t>
            </a:r>
            <a:endParaRPr lang="en-GB" sz="160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6824322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260648" y="107504"/>
            <a:ext cx="63000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400" b="1" dirty="0" smtClean="0">
                <a:latin typeface="Comic Sans MS" pitchFamily="66" charset="0"/>
              </a:rPr>
              <a:t>Know how we hear sounds</a:t>
            </a:r>
            <a:endParaRPr lang="en-GB" sz="2400" b="1" dirty="0">
              <a:latin typeface="Comic Sans MS" pitchFamily="66" charset="0"/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260648" y="1065094"/>
            <a:ext cx="6300000" cy="12003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i="1" dirty="0" smtClean="0">
                <a:latin typeface="Comic Sans MS" pitchFamily="66" charset="0"/>
              </a:rPr>
              <a:t>These statements about how we hear are jumbled up. You need to write them in the correct order.</a:t>
            </a:r>
            <a:endParaRPr lang="en-GB" sz="2400" i="1" dirty="0">
              <a:latin typeface="Comic Sans MS" pitchFamily="66" charset="0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260648" y="2639978"/>
            <a:ext cx="6300000" cy="63709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GB" sz="2400" dirty="0" smtClean="0">
                <a:latin typeface="Comic Sans MS" pitchFamily="66" charset="0"/>
              </a:rPr>
              <a:t>The vibrations pass along the auditory nerve to your brain.</a:t>
            </a:r>
          </a:p>
          <a:p>
            <a:pPr algn="just"/>
            <a:endParaRPr lang="en-GB" sz="2400" dirty="0">
              <a:latin typeface="Comic Sans MS" pitchFamily="66" charset="0"/>
            </a:endParaRPr>
          </a:p>
          <a:p>
            <a:pPr algn="just"/>
            <a:r>
              <a:rPr lang="en-GB" sz="2400" dirty="0" smtClean="0">
                <a:latin typeface="Comic Sans MS" pitchFamily="66" charset="0"/>
              </a:rPr>
              <a:t>The ear-drum vibrates when a sound hits it.</a:t>
            </a:r>
          </a:p>
          <a:p>
            <a:pPr algn="just"/>
            <a:endParaRPr lang="en-GB" sz="2400" dirty="0">
              <a:latin typeface="Comic Sans MS" pitchFamily="66" charset="0"/>
            </a:endParaRPr>
          </a:p>
          <a:p>
            <a:pPr algn="just"/>
            <a:r>
              <a:rPr lang="en-GB" sz="2400" dirty="0" smtClean="0">
                <a:latin typeface="Comic Sans MS" pitchFamily="66" charset="0"/>
              </a:rPr>
              <a:t>Your brain sorts the message and you hear the sound.</a:t>
            </a:r>
          </a:p>
          <a:p>
            <a:pPr algn="just"/>
            <a:endParaRPr lang="en-GB" sz="2400" dirty="0">
              <a:latin typeface="Comic Sans MS" pitchFamily="66" charset="0"/>
            </a:endParaRPr>
          </a:p>
          <a:p>
            <a:pPr algn="just"/>
            <a:r>
              <a:rPr lang="en-GB" sz="2400" dirty="0" smtClean="0">
                <a:latin typeface="Comic Sans MS" pitchFamily="66" charset="0"/>
              </a:rPr>
              <a:t>Your outer ear channels the sound waves into your ear.</a:t>
            </a:r>
          </a:p>
          <a:p>
            <a:pPr algn="just"/>
            <a:endParaRPr lang="en-GB" sz="2400" dirty="0">
              <a:latin typeface="Comic Sans MS" pitchFamily="66" charset="0"/>
            </a:endParaRPr>
          </a:p>
          <a:p>
            <a:pPr algn="just"/>
            <a:r>
              <a:rPr lang="en-GB" sz="2400" dirty="0" smtClean="0">
                <a:latin typeface="Comic Sans MS" pitchFamily="66" charset="0"/>
              </a:rPr>
              <a:t>The vibrating ear-drum makes the little bones in your ear vibrate.</a:t>
            </a:r>
          </a:p>
          <a:p>
            <a:pPr algn="just"/>
            <a:endParaRPr lang="en-GB" sz="2400" dirty="0">
              <a:latin typeface="Comic Sans MS" pitchFamily="66" charset="0"/>
            </a:endParaRPr>
          </a:p>
          <a:p>
            <a:pPr algn="just"/>
            <a:r>
              <a:rPr lang="en-GB" sz="2400" dirty="0" smtClean="0">
                <a:latin typeface="Comic Sans MS" pitchFamily="66" charset="0"/>
              </a:rPr>
              <a:t>The sound waves travel along the auditory canal.</a:t>
            </a:r>
            <a:endParaRPr lang="en-GB" sz="2400" dirty="0">
              <a:latin typeface="Comic Sans MS" pitchFamily="66" charset="0"/>
            </a:endParaRPr>
          </a:p>
        </p:txBody>
      </p:sp>
      <p:sp>
        <p:nvSpPr>
          <p:cNvPr id="6" name="Rectangle 5"/>
          <p:cNvSpPr/>
          <p:nvPr/>
        </p:nvSpPr>
        <p:spPr>
          <a:xfrm>
            <a:off x="2230677" y="8806464"/>
            <a:ext cx="184731" cy="253916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endParaRPr lang="en-GB" sz="1050" dirty="0">
              <a:latin typeface="Comic Sans MS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906906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346</TotalTime>
  <Words>101</Words>
  <Application>Microsoft Office PowerPoint</Application>
  <PresentationFormat>On-screen Show (4:3)</PresentationFormat>
  <Paragraphs>22</Paragraphs>
  <Slides>2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2</vt:i4>
      </vt:variant>
    </vt:vector>
  </HeadingPairs>
  <TitlesOfParts>
    <vt:vector size="6" baseType="lpstr">
      <vt:lpstr>Arial</vt:lpstr>
      <vt:lpstr>Calibri</vt:lpstr>
      <vt:lpstr>Comic Sans MS</vt:lpstr>
      <vt:lpstr>Office Theme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Order events on a timeline</dc:title>
  <dc:creator>SaveTeachersSundays</dc:creator>
  <cp:lastModifiedBy>Alison Walker</cp:lastModifiedBy>
  <cp:revision>36</cp:revision>
  <dcterms:created xsi:type="dcterms:W3CDTF">2013-07-24T12:44:43Z</dcterms:created>
  <dcterms:modified xsi:type="dcterms:W3CDTF">2021-01-20T19:10:29Z</dcterms:modified>
</cp:coreProperties>
</file>