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1"/>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3C80459-0DB3-59BB-5550-08DE1615073F}" v="386" dt="2020-05-07T10:40:08.959"/>
    <p1510:client id="{CB9A1A9E-05FA-2372-B195-0F31B25AEE88}" v="69" dt="2020-05-07T10:39:56.224"/>
    <p1510:client id="{CFBBC6BF-78AA-4638-A051-7A731A082092}" v="1" dt="2020-05-03T22:30:23.78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ophie Bartlett" userId="5d65b952-c77e-4a71-9c7e-0148cdde3252" providerId="ADAL" clId="{CFBBC6BF-78AA-4638-A051-7A731A082092}"/>
    <pc:docChg chg="undo custSel modSld">
      <pc:chgData name="Sophie Bartlett" userId="5d65b952-c77e-4a71-9c7e-0148cdde3252" providerId="ADAL" clId="{CFBBC6BF-78AA-4638-A051-7A731A082092}" dt="2020-05-04T12:54:59.400" v="37" actId="20577"/>
      <pc:docMkLst>
        <pc:docMk/>
      </pc:docMkLst>
      <pc:sldChg chg="addSp modSp mod modNotesTx">
        <pc:chgData name="Sophie Bartlett" userId="5d65b952-c77e-4a71-9c7e-0148cdde3252" providerId="ADAL" clId="{CFBBC6BF-78AA-4638-A051-7A731A082092}" dt="2020-05-04T12:54:59.400" v="37" actId="20577"/>
        <pc:sldMkLst>
          <pc:docMk/>
          <pc:sldMk cId="1905330958" sldId="256"/>
        </pc:sldMkLst>
        <pc:spChg chg="add mod">
          <ac:chgData name="Sophie Bartlett" userId="5d65b952-c77e-4a71-9c7e-0148cdde3252" providerId="ADAL" clId="{CFBBC6BF-78AA-4638-A051-7A731A082092}" dt="2020-05-03T22:30:30.595" v="33" actId="20577"/>
          <ac:spMkLst>
            <pc:docMk/>
            <pc:sldMk cId="1905330958" sldId="256"/>
            <ac:spMk id="2" creationId="{7A4678F4-9198-40D2-A4DB-02B0F9959A43}"/>
          </ac:spMkLst>
        </pc:spChg>
        <pc:spChg chg="mod">
          <ac:chgData name="Sophie Bartlett" userId="5d65b952-c77e-4a71-9c7e-0148cdde3252" providerId="ADAL" clId="{CFBBC6BF-78AA-4638-A051-7A731A082092}" dt="2020-05-04T12:54:59.313" v="36" actId="20577"/>
          <ac:spMkLst>
            <pc:docMk/>
            <pc:sldMk cId="1905330958" sldId="256"/>
            <ac:spMk id="5" creationId="{00000000-0000-0000-0000-000000000000}"/>
          </ac:spMkLst>
        </pc:spChg>
      </pc:sldChg>
    </pc:docChg>
  </pc:docChgLst>
  <pc:docChgLst>
    <pc:chgData name="Nicholas Hubbard" userId="S::nhubbard@brixington.devon.sch.uk::d4fdd38c-f6d4-4294-b9fc-0645f6e2a76f" providerId="AD" clId="Web-{93C80459-0DB3-59BB-5550-08DE1615073F}"/>
    <pc:docChg chg="delSld modSld">
      <pc:chgData name="Nicholas Hubbard" userId="S::nhubbard@brixington.devon.sch.uk::d4fdd38c-f6d4-4294-b9fc-0645f6e2a76f" providerId="AD" clId="Web-{93C80459-0DB3-59BB-5550-08DE1615073F}" dt="2020-05-07T10:40:08.959" v="379"/>
      <pc:docMkLst>
        <pc:docMk/>
      </pc:docMkLst>
      <pc:sldChg chg="addSp modSp">
        <pc:chgData name="Nicholas Hubbard" userId="S::nhubbard@brixington.devon.sch.uk::d4fdd38c-f6d4-4294-b9fc-0645f6e2a76f" providerId="AD" clId="Web-{93C80459-0DB3-59BB-5550-08DE1615073F}" dt="2020-05-07T10:36:24.380" v="332" actId="1076"/>
        <pc:sldMkLst>
          <pc:docMk/>
          <pc:sldMk cId="1905330958" sldId="256"/>
        </pc:sldMkLst>
        <pc:spChg chg="add mod">
          <ac:chgData name="Nicholas Hubbard" userId="S::nhubbard@brixington.devon.sch.uk::d4fdd38c-f6d4-4294-b9fc-0645f6e2a76f" providerId="AD" clId="Web-{93C80459-0DB3-59BB-5550-08DE1615073F}" dt="2020-05-07T10:36:24.380" v="332" actId="1076"/>
          <ac:spMkLst>
            <pc:docMk/>
            <pc:sldMk cId="1905330958" sldId="256"/>
            <ac:spMk id="3" creationId="{34CA0C25-8D9F-4087-9B66-03166F844D46}"/>
          </ac:spMkLst>
        </pc:spChg>
      </pc:sldChg>
      <pc:sldChg chg="delSp modSp">
        <pc:chgData name="Nicholas Hubbard" userId="S::nhubbard@brixington.devon.sch.uk::d4fdd38c-f6d4-4294-b9fc-0645f6e2a76f" providerId="AD" clId="Web-{93C80459-0DB3-59BB-5550-08DE1615073F}" dt="2020-05-07T10:36:52.396" v="341"/>
        <pc:sldMkLst>
          <pc:docMk/>
          <pc:sldMk cId="1022105222" sldId="261"/>
        </pc:sldMkLst>
        <pc:spChg chg="del mod">
          <ac:chgData name="Nicholas Hubbard" userId="S::nhubbard@brixington.devon.sch.uk::d4fdd38c-f6d4-4294-b9fc-0645f6e2a76f" providerId="AD" clId="Web-{93C80459-0DB3-59BB-5550-08DE1615073F}" dt="2020-05-07T10:36:52.396" v="341"/>
          <ac:spMkLst>
            <pc:docMk/>
            <pc:sldMk cId="1022105222" sldId="261"/>
            <ac:spMk id="6" creationId="{00000000-0000-0000-0000-000000000000}"/>
          </ac:spMkLst>
        </pc:spChg>
        <pc:picChg chg="del">
          <ac:chgData name="Nicholas Hubbard" userId="S::nhubbard@brixington.devon.sch.uk::d4fdd38c-f6d4-4294-b9fc-0645f6e2a76f" providerId="AD" clId="Web-{93C80459-0DB3-59BB-5550-08DE1615073F}" dt="2020-05-07T10:36:47.458" v="333"/>
          <ac:picMkLst>
            <pc:docMk/>
            <pc:sldMk cId="1022105222" sldId="261"/>
            <ac:picMk id="3" creationId="{00000000-0000-0000-0000-000000000000}"/>
          </ac:picMkLst>
        </pc:picChg>
      </pc:sldChg>
      <pc:sldChg chg="delSp">
        <pc:chgData name="Nicholas Hubbard" userId="S::nhubbard@brixington.devon.sch.uk::d4fdd38c-f6d4-4294-b9fc-0645f6e2a76f" providerId="AD" clId="Web-{93C80459-0DB3-59BB-5550-08DE1615073F}" dt="2020-05-07T10:36:57.505" v="343"/>
        <pc:sldMkLst>
          <pc:docMk/>
          <pc:sldMk cId="2386497710" sldId="262"/>
        </pc:sldMkLst>
        <pc:spChg chg="del">
          <ac:chgData name="Nicholas Hubbard" userId="S::nhubbard@brixington.devon.sch.uk::d4fdd38c-f6d4-4294-b9fc-0645f6e2a76f" providerId="AD" clId="Web-{93C80459-0DB3-59BB-5550-08DE1615073F}" dt="2020-05-07T10:36:57.505" v="343"/>
          <ac:spMkLst>
            <pc:docMk/>
            <pc:sldMk cId="2386497710" sldId="262"/>
            <ac:spMk id="6" creationId="{00000000-0000-0000-0000-000000000000}"/>
          </ac:spMkLst>
        </pc:spChg>
        <pc:picChg chg="del">
          <ac:chgData name="Nicholas Hubbard" userId="S::nhubbard@brixington.devon.sch.uk::d4fdd38c-f6d4-4294-b9fc-0645f6e2a76f" providerId="AD" clId="Web-{93C80459-0DB3-59BB-5550-08DE1615073F}" dt="2020-05-07T10:36:56.286" v="342"/>
          <ac:picMkLst>
            <pc:docMk/>
            <pc:sldMk cId="2386497710" sldId="262"/>
            <ac:picMk id="2" creationId="{00000000-0000-0000-0000-000000000000}"/>
          </ac:picMkLst>
        </pc:picChg>
      </pc:sldChg>
      <pc:sldChg chg="delSp">
        <pc:chgData name="Nicholas Hubbard" userId="S::nhubbard@brixington.devon.sch.uk::d4fdd38c-f6d4-4294-b9fc-0645f6e2a76f" providerId="AD" clId="Web-{93C80459-0DB3-59BB-5550-08DE1615073F}" dt="2020-05-07T10:37:00.692" v="345"/>
        <pc:sldMkLst>
          <pc:docMk/>
          <pc:sldMk cId="3880866269" sldId="263"/>
        </pc:sldMkLst>
        <pc:spChg chg="del">
          <ac:chgData name="Nicholas Hubbard" userId="S::nhubbard@brixington.devon.sch.uk::d4fdd38c-f6d4-4294-b9fc-0645f6e2a76f" providerId="AD" clId="Web-{93C80459-0DB3-59BB-5550-08DE1615073F}" dt="2020-05-07T10:37:00.692" v="345"/>
          <ac:spMkLst>
            <pc:docMk/>
            <pc:sldMk cId="3880866269" sldId="263"/>
            <ac:spMk id="6" creationId="{00000000-0000-0000-0000-000000000000}"/>
          </ac:spMkLst>
        </pc:spChg>
        <pc:picChg chg="del">
          <ac:chgData name="Nicholas Hubbard" userId="S::nhubbard@brixington.devon.sch.uk::d4fdd38c-f6d4-4294-b9fc-0645f6e2a76f" providerId="AD" clId="Web-{93C80459-0DB3-59BB-5550-08DE1615073F}" dt="2020-05-07T10:36:59.272" v="344"/>
          <ac:picMkLst>
            <pc:docMk/>
            <pc:sldMk cId="3880866269" sldId="263"/>
            <ac:picMk id="3" creationId="{00000000-0000-0000-0000-000000000000}"/>
          </ac:picMkLst>
        </pc:picChg>
      </pc:sldChg>
      <pc:sldChg chg="delSp">
        <pc:chgData name="Nicholas Hubbard" userId="S::nhubbard@brixington.devon.sch.uk::d4fdd38c-f6d4-4294-b9fc-0645f6e2a76f" providerId="AD" clId="Web-{93C80459-0DB3-59BB-5550-08DE1615073F}" dt="2020-05-07T10:37:04.208" v="347"/>
        <pc:sldMkLst>
          <pc:docMk/>
          <pc:sldMk cId="3879253228" sldId="264"/>
        </pc:sldMkLst>
        <pc:spChg chg="del">
          <ac:chgData name="Nicholas Hubbard" userId="S::nhubbard@brixington.devon.sch.uk::d4fdd38c-f6d4-4294-b9fc-0645f6e2a76f" providerId="AD" clId="Web-{93C80459-0DB3-59BB-5550-08DE1615073F}" dt="2020-05-07T10:37:04.208" v="347"/>
          <ac:spMkLst>
            <pc:docMk/>
            <pc:sldMk cId="3879253228" sldId="264"/>
            <ac:spMk id="6" creationId="{00000000-0000-0000-0000-000000000000}"/>
          </ac:spMkLst>
        </pc:spChg>
        <pc:picChg chg="del">
          <ac:chgData name="Nicholas Hubbard" userId="S::nhubbard@brixington.devon.sch.uk::d4fdd38c-f6d4-4294-b9fc-0645f6e2a76f" providerId="AD" clId="Web-{93C80459-0DB3-59BB-5550-08DE1615073F}" dt="2020-05-07T10:37:03.052" v="346"/>
          <ac:picMkLst>
            <pc:docMk/>
            <pc:sldMk cId="3879253228" sldId="264"/>
            <ac:picMk id="2" creationId="{00000000-0000-0000-0000-000000000000}"/>
          </ac:picMkLst>
        </pc:picChg>
      </pc:sldChg>
      <pc:sldChg chg="delSp">
        <pc:chgData name="Nicholas Hubbard" userId="S::nhubbard@brixington.devon.sch.uk::d4fdd38c-f6d4-4294-b9fc-0645f6e2a76f" providerId="AD" clId="Web-{93C80459-0DB3-59BB-5550-08DE1615073F}" dt="2020-05-07T10:37:07.692" v="349"/>
        <pc:sldMkLst>
          <pc:docMk/>
          <pc:sldMk cId="1688215580" sldId="265"/>
        </pc:sldMkLst>
        <pc:spChg chg="del">
          <ac:chgData name="Nicholas Hubbard" userId="S::nhubbard@brixington.devon.sch.uk::d4fdd38c-f6d4-4294-b9fc-0645f6e2a76f" providerId="AD" clId="Web-{93C80459-0DB3-59BB-5550-08DE1615073F}" dt="2020-05-07T10:37:07.692" v="349"/>
          <ac:spMkLst>
            <pc:docMk/>
            <pc:sldMk cId="1688215580" sldId="265"/>
            <ac:spMk id="6" creationId="{00000000-0000-0000-0000-000000000000}"/>
          </ac:spMkLst>
        </pc:spChg>
        <pc:picChg chg="del">
          <ac:chgData name="Nicholas Hubbard" userId="S::nhubbard@brixington.devon.sch.uk::d4fdd38c-f6d4-4294-b9fc-0645f6e2a76f" providerId="AD" clId="Web-{93C80459-0DB3-59BB-5550-08DE1615073F}" dt="2020-05-07T10:37:05.974" v="348"/>
          <ac:picMkLst>
            <pc:docMk/>
            <pc:sldMk cId="1688215580" sldId="265"/>
            <ac:picMk id="3" creationId="{00000000-0000-0000-0000-000000000000}"/>
          </ac:picMkLst>
        </pc:picChg>
      </pc:sldChg>
      <pc:sldChg chg="delSp">
        <pc:chgData name="Nicholas Hubbard" userId="S::nhubbard@brixington.devon.sch.uk::d4fdd38c-f6d4-4294-b9fc-0645f6e2a76f" providerId="AD" clId="Web-{93C80459-0DB3-59BB-5550-08DE1615073F}" dt="2020-05-07T10:37:11.849" v="351"/>
        <pc:sldMkLst>
          <pc:docMk/>
          <pc:sldMk cId="1021023139" sldId="266"/>
        </pc:sldMkLst>
        <pc:spChg chg="del">
          <ac:chgData name="Nicholas Hubbard" userId="S::nhubbard@brixington.devon.sch.uk::d4fdd38c-f6d4-4294-b9fc-0645f6e2a76f" providerId="AD" clId="Web-{93C80459-0DB3-59BB-5550-08DE1615073F}" dt="2020-05-07T10:37:11.849" v="351"/>
          <ac:spMkLst>
            <pc:docMk/>
            <pc:sldMk cId="1021023139" sldId="266"/>
            <ac:spMk id="6" creationId="{00000000-0000-0000-0000-000000000000}"/>
          </ac:spMkLst>
        </pc:spChg>
        <pc:picChg chg="del">
          <ac:chgData name="Nicholas Hubbard" userId="S::nhubbard@brixington.devon.sch.uk::d4fdd38c-f6d4-4294-b9fc-0645f6e2a76f" providerId="AD" clId="Web-{93C80459-0DB3-59BB-5550-08DE1615073F}" dt="2020-05-07T10:37:10.380" v="350"/>
          <ac:picMkLst>
            <pc:docMk/>
            <pc:sldMk cId="1021023139" sldId="266"/>
            <ac:picMk id="2" creationId="{00000000-0000-0000-0000-000000000000}"/>
          </ac:picMkLst>
        </pc:picChg>
      </pc:sldChg>
      <pc:sldChg chg="addSp delSp modSp">
        <pc:chgData name="Nicholas Hubbard" userId="S::nhubbard@brixington.devon.sch.uk::d4fdd38c-f6d4-4294-b9fc-0645f6e2a76f" providerId="AD" clId="Web-{93C80459-0DB3-59BB-5550-08DE1615073F}" dt="2020-05-07T10:39:57.881" v="378" actId="14100"/>
        <pc:sldMkLst>
          <pc:docMk/>
          <pc:sldMk cId="4015246126" sldId="267"/>
        </pc:sldMkLst>
        <pc:spChg chg="del">
          <ac:chgData name="Nicholas Hubbard" userId="S::nhubbard@brixington.devon.sch.uk::d4fdd38c-f6d4-4294-b9fc-0645f6e2a76f" providerId="AD" clId="Web-{93C80459-0DB3-59BB-5550-08DE1615073F}" dt="2020-05-07T10:37:15.974" v="353"/>
          <ac:spMkLst>
            <pc:docMk/>
            <pc:sldMk cId="4015246126" sldId="267"/>
            <ac:spMk id="6" creationId="{00000000-0000-0000-0000-000000000000}"/>
          </ac:spMkLst>
        </pc:spChg>
        <pc:picChg chg="add mod">
          <ac:chgData name="Nicholas Hubbard" userId="S::nhubbard@brixington.devon.sch.uk::d4fdd38c-f6d4-4294-b9fc-0645f6e2a76f" providerId="AD" clId="Web-{93C80459-0DB3-59BB-5550-08DE1615073F}" dt="2020-05-07T10:39:57.881" v="378" actId="14100"/>
          <ac:picMkLst>
            <pc:docMk/>
            <pc:sldMk cId="4015246126" sldId="267"/>
            <ac:picMk id="2" creationId="{2D7F2B73-3A06-4E0C-9EF6-3E04E600165A}"/>
          </ac:picMkLst>
        </pc:picChg>
        <pc:picChg chg="del">
          <ac:chgData name="Nicholas Hubbard" userId="S::nhubbard@brixington.devon.sch.uk::d4fdd38c-f6d4-4294-b9fc-0645f6e2a76f" providerId="AD" clId="Web-{93C80459-0DB3-59BB-5550-08DE1615073F}" dt="2020-05-07T10:37:14.739" v="352"/>
          <ac:picMkLst>
            <pc:docMk/>
            <pc:sldMk cId="4015246126" sldId="267"/>
            <ac:picMk id="3" creationId="{00000000-0000-0000-0000-000000000000}"/>
          </ac:picMkLst>
        </pc:picChg>
      </pc:sldChg>
      <pc:sldChg chg="addSp delSp modSp">
        <pc:chgData name="Nicholas Hubbard" userId="S::nhubbard@brixington.devon.sch.uk::d4fdd38c-f6d4-4294-b9fc-0645f6e2a76f" providerId="AD" clId="Web-{93C80459-0DB3-59BB-5550-08DE1615073F}" dt="2020-05-07T10:39:42.849" v="375" actId="14100"/>
        <pc:sldMkLst>
          <pc:docMk/>
          <pc:sldMk cId="2740513195" sldId="268"/>
        </pc:sldMkLst>
        <pc:spChg chg="del">
          <ac:chgData name="Nicholas Hubbard" userId="S::nhubbard@brixington.devon.sch.uk::d4fdd38c-f6d4-4294-b9fc-0645f6e2a76f" providerId="AD" clId="Web-{93C80459-0DB3-59BB-5550-08DE1615073F}" dt="2020-05-07T10:37:18.880" v="355"/>
          <ac:spMkLst>
            <pc:docMk/>
            <pc:sldMk cId="2740513195" sldId="268"/>
            <ac:spMk id="6" creationId="{00000000-0000-0000-0000-000000000000}"/>
          </ac:spMkLst>
        </pc:spChg>
        <pc:picChg chg="del">
          <ac:chgData name="Nicholas Hubbard" userId="S::nhubbard@brixington.devon.sch.uk::d4fdd38c-f6d4-4294-b9fc-0645f6e2a76f" providerId="AD" clId="Web-{93C80459-0DB3-59BB-5550-08DE1615073F}" dt="2020-05-07T10:37:17.489" v="354"/>
          <ac:picMkLst>
            <pc:docMk/>
            <pc:sldMk cId="2740513195" sldId="268"/>
            <ac:picMk id="2" creationId="{00000000-0000-0000-0000-000000000000}"/>
          </ac:picMkLst>
        </pc:picChg>
        <pc:picChg chg="add mod">
          <ac:chgData name="Nicholas Hubbard" userId="S::nhubbard@brixington.devon.sch.uk::d4fdd38c-f6d4-4294-b9fc-0645f6e2a76f" providerId="AD" clId="Web-{93C80459-0DB3-59BB-5550-08DE1615073F}" dt="2020-05-07T10:39:42.849" v="375" actId="14100"/>
          <ac:picMkLst>
            <pc:docMk/>
            <pc:sldMk cId="2740513195" sldId="268"/>
            <ac:picMk id="3" creationId="{9F75CA8A-29C2-434A-99F3-98F4C83898E8}"/>
          </ac:picMkLst>
        </pc:picChg>
      </pc:sldChg>
      <pc:sldChg chg="addSp delSp modSp">
        <pc:chgData name="Nicholas Hubbard" userId="S::nhubbard@brixington.devon.sch.uk::d4fdd38c-f6d4-4294-b9fc-0645f6e2a76f" providerId="AD" clId="Web-{93C80459-0DB3-59BB-5550-08DE1615073F}" dt="2020-05-07T10:39:15.849" v="372" actId="14100"/>
        <pc:sldMkLst>
          <pc:docMk/>
          <pc:sldMk cId="833281440" sldId="269"/>
        </pc:sldMkLst>
        <pc:spChg chg="del">
          <ac:chgData name="Nicholas Hubbard" userId="S::nhubbard@brixington.devon.sch.uk::d4fdd38c-f6d4-4294-b9fc-0645f6e2a76f" providerId="AD" clId="Web-{93C80459-0DB3-59BB-5550-08DE1615073F}" dt="2020-05-07T10:37:22.474" v="357"/>
          <ac:spMkLst>
            <pc:docMk/>
            <pc:sldMk cId="833281440" sldId="269"/>
            <ac:spMk id="6" creationId="{00000000-0000-0000-0000-000000000000}"/>
          </ac:spMkLst>
        </pc:spChg>
        <pc:picChg chg="add mod">
          <ac:chgData name="Nicholas Hubbard" userId="S::nhubbard@brixington.devon.sch.uk::d4fdd38c-f6d4-4294-b9fc-0645f6e2a76f" providerId="AD" clId="Web-{93C80459-0DB3-59BB-5550-08DE1615073F}" dt="2020-05-07T10:39:15.849" v="372" actId="14100"/>
          <ac:picMkLst>
            <pc:docMk/>
            <pc:sldMk cId="833281440" sldId="269"/>
            <ac:picMk id="2" creationId="{2098D0BA-CB27-4CE0-B40E-EDEDF54373BC}"/>
          </ac:picMkLst>
        </pc:picChg>
        <pc:picChg chg="del">
          <ac:chgData name="Nicholas Hubbard" userId="S::nhubbard@brixington.devon.sch.uk::d4fdd38c-f6d4-4294-b9fc-0645f6e2a76f" providerId="AD" clId="Web-{93C80459-0DB3-59BB-5550-08DE1615073F}" dt="2020-05-07T10:37:21.083" v="356"/>
          <ac:picMkLst>
            <pc:docMk/>
            <pc:sldMk cId="833281440" sldId="269"/>
            <ac:picMk id="4" creationId="{00000000-0000-0000-0000-000000000000}"/>
          </ac:picMkLst>
        </pc:picChg>
      </pc:sldChg>
      <pc:sldChg chg="addSp delSp modSp">
        <pc:chgData name="Nicholas Hubbard" userId="S::nhubbard@brixington.devon.sch.uk::d4fdd38c-f6d4-4294-b9fc-0645f6e2a76f" providerId="AD" clId="Web-{93C80459-0DB3-59BB-5550-08DE1615073F}" dt="2020-05-07T10:38:58.802" v="369" actId="14100"/>
        <pc:sldMkLst>
          <pc:docMk/>
          <pc:sldMk cId="2250057605" sldId="270"/>
        </pc:sldMkLst>
        <pc:spChg chg="del">
          <ac:chgData name="Nicholas Hubbard" userId="S::nhubbard@brixington.devon.sch.uk::d4fdd38c-f6d4-4294-b9fc-0645f6e2a76f" providerId="AD" clId="Web-{93C80459-0DB3-59BB-5550-08DE1615073F}" dt="2020-05-07T10:37:26.130" v="359"/>
          <ac:spMkLst>
            <pc:docMk/>
            <pc:sldMk cId="2250057605" sldId="270"/>
            <ac:spMk id="6" creationId="{00000000-0000-0000-0000-000000000000}"/>
          </ac:spMkLst>
        </pc:spChg>
        <pc:picChg chg="del">
          <ac:chgData name="Nicholas Hubbard" userId="S::nhubbard@brixington.devon.sch.uk::d4fdd38c-f6d4-4294-b9fc-0645f6e2a76f" providerId="AD" clId="Web-{93C80459-0DB3-59BB-5550-08DE1615073F}" dt="2020-05-07T10:37:24.458" v="358"/>
          <ac:picMkLst>
            <pc:docMk/>
            <pc:sldMk cId="2250057605" sldId="270"/>
            <ac:picMk id="2" creationId="{00000000-0000-0000-0000-000000000000}"/>
          </ac:picMkLst>
        </pc:picChg>
        <pc:picChg chg="add mod">
          <ac:chgData name="Nicholas Hubbard" userId="S::nhubbard@brixington.devon.sch.uk::d4fdd38c-f6d4-4294-b9fc-0645f6e2a76f" providerId="AD" clId="Web-{93C80459-0DB3-59BB-5550-08DE1615073F}" dt="2020-05-07T10:38:58.802" v="369" actId="14100"/>
          <ac:picMkLst>
            <pc:docMk/>
            <pc:sldMk cId="2250057605" sldId="270"/>
            <ac:picMk id="3" creationId="{6549530B-622E-4139-998E-7F26722FF355}"/>
          </ac:picMkLst>
        </pc:picChg>
      </pc:sldChg>
      <pc:sldChg chg="addSp delSp modSp">
        <pc:chgData name="Nicholas Hubbard" userId="S::nhubbard@brixington.devon.sch.uk::d4fdd38c-f6d4-4294-b9fc-0645f6e2a76f" providerId="AD" clId="Web-{93C80459-0DB3-59BB-5550-08DE1615073F}" dt="2020-05-07T10:38:33.802" v="366" actId="14100"/>
        <pc:sldMkLst>
          <pc:docMk/>
          <pc:sldMk cId="2057294936" sldId="271"/>
        </pc:sldMkLst>
        <pc:spChg chg="del">
          <ac:chgData name="Nicholas Hubbard" userId="S::nhubbard@brixington.devon.sch.uk::d4fdd38c-f6d4-4294-b9fc-0645f6e2a76f" providerId="AD" clId="Web-{93C80459-0DB3-59BB-5550-08DE1615073F}" dt="2020-05-07T10:37:29.443" v="361"/>
          <ac:spMkLst>
            <pc:docMk/>
            <pc:sldMk cId="2057294936" sldId="271"/>
            <ac:spMk id="6" creationId="{00000000-0000-0000-0000-000000000000}"/>
          </ac:spMkLst>
        </pc:spChg>
        <pc:picChg chg="add mod">
          <ac:chgData name="Nicholas Hubbard" userId="S::nhubbard@brixington.devon.sch.uk::d4fdd38c-f6d4-4294-b9fc-0645f6e2a76f" providerId="AD" clId="Web-{93C80459-0DB3-59BB-5550-08DE1615073F}" dt="2020-05-07T10:38:33.802" v="366" actId="14100"/>
          <ac:picMkLst>
            <pc:docMk/>
            <pc:sldMk cId="2057294936" sldId="271"/>
            <ac:picMk id="2" creationId="{B6866F53-E520-426C-94BA-76BDBD9195AB}"/>
          </ac:picMkLst>
        </pc:picChg>
        <pc:picChg chg="del">
          <ac:chgData name="Nicholas Hubbard" userId="S::nhubbard@brixington.devon.sch.uk::d4fdd38c-f6d4-4294-b9fc-0645f6e2a76f" providerId="AD" clId="Web-{93C80459-0DB3-59BB-5550-08DE1615073F}" dt="2020-05-07T10:37:27.724" v="360"/>
          <ac:picMkLst>
            <pc:docMk/>
            <pc:sldMk cId="2057294936" sldId="271"/>
            <ac:picMk id="3" creationId="{00000000-0000-0000-0000-000000000000}"/>
          </ac:picMkLst>
        </pc:picChg>
      </pc:sldChg>
      <pc:sldChg chg="addSp delSp modSp del">
        <pc:chgData name="Nicholas Hubbard" userId="S::nhubbard@brixington.devon.sch.uk::d4fdd38c-f6d4-4294-b9fc-0645f6e2a76f" providerId="AD" clId="Web-{93C80459-0DB3-59BB-5550-08DE1615073F}" dt="2020-05-07T10:40:08.959" v="379"/>
        <pc:sldMkLst>
          <pc:docMk/>
          <pc:sldMk cId="355333971" sldId="272"/>
        </pc:sldMkLst>
        <pc:spChg chg="del">
          <ac:chgData name="Nicholas Hubbard" userId="S::nhubbard@brixington.devon.sch.uk::d4fdd38c-f6d4-4294-b9fc-0645f6e2a76f" providerId="AD" clId="Web-{93C80459-0DB3-59BB-5550-08DE1615073F}" dt="2020-05-07T10:37:34.755" v="363"/>
          <ac:spMkLst>
            <pc:docMk/>
            <pc:sldMk cId="355333971" sldId="272"/>
            <ac:spMk id="2" creationId="{00000000-0000-0000-0000-000000000000}"/>
          </ac:spMkLst>
        </pc:spChg>
        <pc:spChg chg="add mod">
          <ac:chgData name="Nicholas Hubbard" userId="S::nhubbard@brixington.devon.sch.uk::d4fdd38c-f6d4-4294-b9fc-0645f6e2a76f" providerId="AD" clId="Web-{93C80459-0DB3-59BB-5550-08DE1615073F}" dt="2020-05-07T10:37:32.021" v="362"/>
          <ac:spMkLst>
            <pc:docMk/>
            <pc:sldMk cId="355333971" sldId="272"/>
            <ac:spMk id="5" creationId="{BBAF079B-992A-4A38-B705-F41B5D72CDB1}"/>
          </ac:spMkLst>
        </pc:spChg>
        <pc:spChg chg="add mod">
          <ac:chgData name="Nicholas Hubbard" userId="S::nhubbard@brixington.devon.sch.uk::d4fdd38c-f6d4-4294-b9fc-0645f6e2a76f" providerId="AD" clId="Web-{93C80459-0DB3-59BB-5550-08DE1615073F}" dt="2020-05-07T10:37:34.755" v="363"/>
          <ac:spMkLst>
            <pc:docMk/>
            <pc:sldMk cId="355333971" sldId="272"/>
            <ac:spMk id="7" creationId="{B9D12115-4FC7-4896-BDCE-48735A21F567}"/>
          </ac:spMkLst>
        </pc:spChg>
        <pc:graphicFrameChg chg="del">
          <ac:chgData name="Nicholas Hubbard" userId="S::nhubbard@brixington.devon.sch.uk::d4fdd38c-f6d4-4294-b9fc-0645f6e2a76f" providerId="AD" clId="Web-{93C80459-0DB3-59BB-5550-08DE1615073F}" dt="2020-05-07T10:37:32.021" v="362"/>
          <ac:graphicFrameMkLst>
            <pc:docMk/>
            <pc:sldMk cId="355333971" sldId="272"/>
            <ac:graphicFrameMk id="4" creationId="{00000000-0000-0000-0000-000000000000}"/>
          </ac:graphicFrameMkLst>
        </pc:graphicFrameChg>
      </pc:sldChg>
    </pc:docChg>
  </pc:docChgLst>
  <pc:docChgLst>
    <pc:chgData name="Ang Batten" userId="S::abatten@brixington.devon.sch.uk::59d8e321-2820-4e9e-ba33-4b0c5b77c093" providerId="AD" clId="Web-{CB9A1A9E-05FA-2372-B195-0F31B25AEE88}"/>
    <pc:docChg chg="modSld">
      <pc:chgData name="Ang Batten" userId="S::abatten@brixington.devon.sch.uk::59d8e321-2820-4e9e-ba33-4b0c5b77c093" providerId="AD" clId="Web-{CB9A1A9E-05FA-2372-B195-0F31B25AEE88}" dt="2020-05-07T10:39:56.224" v="56" actId="14100"/>
      <pc:docMkLst>
        <pc:docMk/>
      </pc:docMkLst>
      <pc:sldChg chg="delSp modSp">
        <pc:chgData name="Ang Batten" userId="S::abatten@brixington.devon.sch.uk::59d8e321-2820-4e9e-ba33-4b0c5b77c093" providerId="AD" clId="Web-{CB9A1A9E-05FA-2372-B195-0F31B25AEE88}" dt="2020-05-07T10:33:39.863" v="4"/>
        <pc:sldMkLst>
          <pc:docMk/>
          <pc:sldMk cId="1905330958" sldId="256"/>
        </pc:sldMkLst>
        <pc:spChg chg="del mod">
          <ac:chgData name="Ang Batten" userId="S::abatten@brixington.devon.sch.uk::59d8e321-2820-4e9e-ba33-4b0c5b77c093" providerId="AD" clId="Web-{CB9A1A9E-05FA-2372-B195-0F31B25AEE88}" dt="2020-05-07T10:33:22.300" v="3"/>
          <ac:spMkLst>
            <pc:docMk/>
            <pc:sldMk cId="1905330958" sldId="256"/>
            <ac:spMk id="2" creationId="{7A4678F4-9198-40D2-A4DB-02B0F9959A43}"/>
          </ac:spMkLst>
        </pc:spChg>
        <pc:spChg chg="del">
          <ac:chgData name="Ang Batten" userId="S::abatten@brixington.devon.sch.uk::59d8e321-2820-4e9e-ba33-4b0c5b77c093" providerId="AD" clId="Web-{CB9A1A9E-05FA-2372-B195-0F31B25AEE88}" dt="2020-05-07T10:33:39.863" v="4"/>
          <ac:spMkLst>
            <pc:docMk/>
            <pc:sldMk cId="1905330958" sldId="256"/>
            <ac:spMk id="5" creationId="{00000000-0000-0000-0000-000000000000}"/>
          </ac:spMkLst>
        </pc:spChg>
      </pc:sldChg>
      <pc:sldChg chg="addSp delSp modSp">
        <pc:chgData name="Ang Batten" userId="S::abatten@brixington.devon.sch.uk::59d8e321-2820-4e9e-ba33-4b0c5b77c093" providerId="AD" clId="Web-{CB9A1A9E-05FA-2372-B195-0F31B25AEE88}" dt="2020-05-07T10:35:03.785" v="13" actId="14100"/>
        <pc:sldMkLst>
          <pc:docMk/>
          <pc:sldMk cId="3020401299" sldId="257"/>
        </pc:sldMkLst>
        <pc:spChg chg="mod">
          <ac:chgData name="Ang Batten" userId="S::abatten@brixington.devon.sch.uk::59d8e321-2820-4e9e-ba33-4b0c5b77c093" providerId="AD" clId="Web-{CB9A1A9E-05FA-2372-B195-0F31B25AEE88}" dt="2020-05-07T10:33:47.581" v="8" actId="20577"/>
          <ac:spMkLst>
            <pc:docMk/>
            <pc:sldMk cId="3020401299" sldId="257"/>
            <ac:spMk id="6" creationId="{00000000-0000-0000-0000-000000000000}"/>
          </ac:spMkLst>
        </pc:spChg>
        <pc:picChg chg="add mod">
          <ac:chgData name="Ang Batten" userId="S::abatten@brixington.devon.sch.uk::59d8e321-2820-4e9e-ba33-4b0c5b77c093" providerId="AD" clId="Web-{CB9A1A9E-05FA-2372-B195-0F31B25AEE88}" dt="2020-05-07T10:35:03.785" v="13" actId="14100"/>
          <ac:picMkLst>
            <pc:docMk/>
            <pc:sldMk cId="3020401299" sldId="257"/>
            <ac:picMk id="2" creationId="{E0BEB135-028A-45F2-81E3-5FA0C6BECDAA}"/>
          </ac:picMkLst>
        </pc:picChg>
        <pc:picChg chg="del">
          <ac:chgData name="Ang Batten" userId="S::abatten@brixington.devon.sch.uk::59d8e321-2820-4e9e-ba33-4b0c5b77c093" providerId="AD" clId="Web-{CB9A1A9E-05FA-2372-B195-0F31B25AEE88}" dt="2020-05-07T10:34:56.488" v="10"/>
          <ac:picMkLst>
            <pc:docMk/>
            <pc:sldMk cId="3020401299" sldId="257"/>
            <ac:picMk id="5" creationId="{00000000-0000-0000-0000-000000000000}"/>
          </ac:picMkLst>
        </pc:picChg>
      </pc:sldChg>
      <pc:sldChg chg="addSp delSp modSp">
        <pc:chgData name="Ang Batten" userId="S::abatten@brixington.devon.sch.uk::59d8e321-2820-4e9e-ba33-4b0c5b77c093" providerId="AD" clId="Web-{CB9A1A9E-05FA-2372-B195-0F31B25AEE88}" dt="2020-05-07T10:36:01.285" v="23" actId="1076"/>
        <pc:sldMkLst>
          <pc:docMk/>
          <pc:sldMk cId="978223018" sldId="258"/>
        </pc:sldMkLst>
        <pc:spChg chg="mod">
          <ac:chgData name="Ang Batten" userId="S::abatten@brixington.devon.sch.uk::59d8e321-2820-4e9e-ba33-4b0c5b77c093" providerId="AD" clId="Web-{CB9A1A9E-05FA-2372-B195-0F31B25AEE88}" dt="2020-05-07T10:35:18.769" v="15" actId="20577"/>
          <ac:spMkLst>
            <pc:docMk/>
            <pc:sldMk cId="978223018" sldId="258"/>
            <ac:spMk id="6" creationId="{00000000-0000-0000-0000-000000000000}"/>
          </ac:spMkLst>
        </pc:spChg>
        <pc:picChg chg="del">
          <ac:chgData name="Ang Batten" userId="S::abatten@brixington.devon.sch.uk::59d8e321-2820-4e9e-ba33-4b0c5b77c093" providerId="AD" clId="Web-{CB9A1A9E-05FA-2372-B195-0F31B25AEE88}" dt="2020-05-07T10:35:51.879" v="17"/>
          <ac:picMkLst>
            <pc:docMk/>
            <pc:sldMk cId="978223018" sldId="258"/>
            <ac:picMk id="2" creationId="{00000000-0000-0000-0000-000000000000}"/>
          </ac:picMkLst>
        </pc:picChg>
        <pc:picChg chg="add mod">
          <ac:chgData name="Ang Batten" userId="S::abatten@brixington.devon.sch.uk::59d8e321-2820-4e9e-ba33-4b0c5b77c093" providerId="AD" clId="Web-{CB9A1A9E-05FA-2372-B195-0F31B25AEE88}" dt="2020-05-07T10:36:01.285" v="23" actId="1076"/>
          <ac:picMkLst>
            <pc:docMk/>
            <pc:sldMk cId="978223018" sldId="258"/>
            <ac:picMk id="3" creationId="{CAAD7220-2CFC-4859-BD69-0614098719BC}"/>
          </ac:picMkLst>
        </pc:picChg>
      </pc:sldChg>
      <pc:sldChg chg="addSp delSp modSp">
        <pc:chgData name="Ang Batten" userId="S::abatten@brixington.devon.sch.uk::59d8e321-2820-4e9e-ba33-4b0c5b77c093" providerId="AD" clId="Web-{CB9A1A9E-05FA-2372-B195-0F31B25AEE88}" dt="2020-05-07T10:36:34.379" v="30" actId="14100"/>
        <pc:sldMkLst>
          <pc:docMk/>
          <pc:sldMk cId="2877293933" sldId="259"/>
        </pc:sldMkLst>
        <pc:spChg chg="mod">
          <ac:chgData name="Ang Batten" userId="S::abatten@brixington.devon.sch.uk::59d8e321-2820-4e9e-ba33-4b0c5b77c093" providerId="AD" clId="Web-{CB9A1A9E-05FA-2372-B195-0F31B25AEE88}" dt="2020-05-07T10:36:09.457" v="25" actId="20577"/>
          <ac:spMkLst>
            <pc:docMk/>
            <pc:sldMk cId="2877293933" sldId="259"/>
            <ac:spMk id="6" creationId="{00000000-0000-0000-0000-000000000000}"/>
          </ac:spMkLst>
        </pc:spChg>
        <pc:picChg chg="add mod">
          <ac:chgData name="Ang Batten" userId="S::abatten@brixington.devon.sch.uk::59d8e321-2820-4e9e-ba33-4b0c5b77c093" providerId="AD" clId="Web-{CB9A1A9E-05FA-2372-B195-0F31B25AEE88}" dt="2020-05-07T10:36:34.379" v="30" actId="14100"/>
          <ac:picMkLst>
            <pc:docMk/>
            <pc:sldMk cId="2877293933" sldId="259"/>
            <ac:picMk id="2" creationId="{3D81D72C-144F-4C79-91EA-112A9446FF33}"/>
          </ac:picMkLst>
        </pc:picChg>
        <pc:picChg chg="del">
          <ac:chgData name="Ang Batten" userId="S::abatten@brixington.devon.sch.uk::59d8e321-2820-4e9e-ba33-4b0c5b77c093" providerId="AD" clId="Web-{CB9A1A9E-05FA-2372-B195-0F31B25AEE88}" dt="2020-05-07T10:36:27.942" v="27"/>
          <ac:picMkLst>
            <pc:docMk/>
            <pc:sldMk cId="2877293933" sldId="259"/>
            <ac:picMk id="3" creationId="{00000000-0000-0000-0000-000000000000}"/>
          </ac:picMkLst>
        </pc:picChg>
      </pc:sldChg>
      <pc:sldChg chg="addSp delSp modSp">
        <pc:chgData name="Ang Batten" userId="S::abatten@brixington.devon.sch.uk::59d8e321-2820-4e9e-ba33-4b0c5b77c093" providerId="AD" clId="Web-{CB9A1A9E-05FA-2372-B195-0F31B25AEE88}" dt="2020-05-07T10:37:16.145" v="37" actId="14100"/>
        <pc:sldMkLst>
          <pc:docMk/>
          <pc:sldMk cId="960540747" sldId="260"/>
        </pc:sldMkLst>
        <pc:spChg chg="mod">
          <ac:chgData name="Ang Batten" userId="S::abatten@brixington.devon.sch.uk::59d8e321-2820-4e9e-ba33-4b0c5b77c093" providerId="AD" clId="Web-{CB9A1A9E-05FA-2372-B195-0F31B25AEE88}" dt="2020-05-07T10:36:43.067" v="32" actId="20577"/>
          <ac:spMkLst>
            <pc:docMk/>
            <pc:sldMk cId="960540747" sldId="260"/>
            <ac:spMk id="6" creationId="{00000000-0000-0000-0000-000000000000}"/>
          </ac:spMkLst>
        </pc:spChg>
        <pc:picChg chg="del">
          <ac:chgData name="Ang Batten" userId="S::abatten@brixington.devon.sch.uk::59d8e321-2820-4e9e-ba33-4b0c5b77c093" providerId="AD" clId="Web-{CB9A1A9E-05FA-2372-B195-0F31B25AEE88}" dt="2020-05-07T10:36:47.598" v="34"/>
          <ac:picMkLst>
            <pc:docMk/>
            <pc:sldMk cId="960540747" sldId="260"/>
            <ac:picMk id="2" creationId="{00000000-0000-0000-0000-000000000000}"/>
          </ac:picMkLst>
        </pc:picChg>
        <pc:picChg chg="add mod">
          <ac:chgData name="Ang Batten" userId="S::abatten@brixington.devon.sch.uk::59d8e321-2820-4e9e-ba33-4b0c5b77c093" providerId="AD" clId="Web-{CB9A1A9E-05FA-2372-B195-0F31B25AEE88}" dt="2020-05-07T10:37:16.145" v="37" actId="14100"/>
          <ac:picMkLst>
            <pc:docMk/>
            <pc:sldMk cId="960540747" sldId="260"/>
            <ac:picMk id="3" creationId="{C86E6664-F598-4A77-A634-BBBC1F44E1F9}"/>
          </ac:picMkLst>
        </pc:picChg>
      </pc:sldChg>
      <pc:sldChg chg="addSp modSp">
        <pc:chgData name="Ang Batten" userId="S::abatten@brixington.devon.sch.uk::59d8e321-2820-4e9e-ba33-4b0c5b77c093" providerId="AD" clId="Web-{CB9A1A9E-05FA-2372-B195-0F31B25AEE88}" dt="2020-05-07T10:37:42.817" v="40" actId="14100"/>
        <pc:sldMkLst>
          <pc:docMk/>
          <pc:sldMk cId="1022105222" sldId="261"/>
        </pc:sldMkLst>
        <pc:picChg chg="add mod">
          <ac:chgData name="Ang Batten" userId="S::abatten@brixington.devon.sch.uk::59d8e321-2820-4e9e-ba33-4b0c5b77c093" providerId="AD" clId="Web-{CB9A1A9E-05FA-2372-B195-0F31B25AEE88}" dt="2020-05-07T10:37:42.817" v="40" actId="14100"/>
          <ac:picMkLst>
            <pc:docMk/>
            <pc:sldMk cId="1022105222" sldId="261"/>
            <ac:picMk id="2" creationId="{9B5E4292-0B5A-40D1-B61F-CA46DEC960DD}"/>
          </ac:picMkLst>
        </pc:picChg>
      </pc:sldChg>
      <pc:sldChg chg="addSp modSp">
        <pc:chgData name="Ang Batten" userId="S::abatten@brixington.devon.sch.uk::59d8e321-2820-4e9e-ba33-4b0c5b77c093" providerId="AD" clId="Web-{CB9A1A9E-05FA-2372-B195-0F31B25AEE88}" dt="2020-05-07T10:38:05.849" v="43" actId="14100"/>
        <pc:sldMkLst>
          <pc:docMk/>
          <pc:sldMk cId="2386497710" sldId="262"/>
        </pc:sldMkLst>
        <pc:picChg chg="add mod">
          <ac:chgData name="Ang Batten" userId="S::abatten@brixington.devon.sch.uk::59d8e321-2820-4e9e-ba33-4b0c5b77c093" providerId="AD" clId="Web-{CB9A1A9E-05FA-2372-B195-0F31B25AEE88}" dt="2020-05-07T10:38:05.849" v="43" actId="14100"/>
          <ac:picMkLst>
            <pc:docMk/>
            <pc:sldMk cId="2386497710" sldId="262"/>
            <ac:picMk id="3" creationId="{CB3C5993-8469-4957-A203-11FAA2A019F9}"/>
          </ac:picMkLst>
        </pc:picChg>
      </pc:sldChg>
      <pc:sldChg chg="addSp modSp">
        <pc:chgData name="Ang Batten" userId="S::abatten@brixington.devon.sch.uk::59d8e321-2820-4e9e-ba33-4b0c5b77c093" providerId="AD" clId="Web-{CB9A1A9E-05FA-2372-B195-0F31B25AEE88}" dt="2020-05-07T10:38:36.255" v="47" actId="14100"/>
        <pc:sldMkLst>
          <pc:docMk/>
          <pc:sldMk cId="3880866269" sldId="263"/>
        </pc:sldMkLst>
        <pc:picChg chg="add mod">
          <ac:chgData name="Ang Batten" userId="S::abatten@brixington.devon.sch.uk::59d8e321-2820-4e9e-ba33-4b0c5b77c093" providerId="AD" clId="Web-{CB9A1A9E-05FA-2372-B195-0F31B25AEE88}" dt="2020-05-07T10:38:36.255" v="47" actId="14100"/>
          <ac:picMkLst>
            <pc:docMk/>
            <pc:sldMk cId="3880866269" sldId="263"/>
            <ac:picMk id="2" creationId="{C3B6EB1E-AFFF-4DAF-B7F3-5F8DC35E1AE9}"/>
          </ac:picMkLst>
        </pc:picChg>
      </pc:sldChg>
      <pc:sldChg chg="addSp modSp">
        <pc:chgData name="Ang Batten" userId="S::abatten@brixington.devon.sch.uk::59d8e321-2820-4e9e-ba33-4b0c5b77c093" providerId="AD" clId="Web-{CB9A1A9E-05FA-2372-B195-0F31B25AEE88}" dt="2020-05-07T10:39:01.724" v="50" actId="14100"/>
        <pc:sldMkLst>
          <pc:docMk/>
          <pc:sldMk cId="3879253228" sldId="264"/>
        </pc:sldMkLst>
        <pc:picChg chg="add mod">
          <ac:chgData name="Ang Batten" userId="S::abatten@brixington.devon.sch.uk::59d8e321-2820-4e9e-ba33-4b0c5b77c093" providerId="AD" clId="Web-{CB9A1A9E-05FA-2372-B195-0F31B25AEE88}" dt="2020-05-07T10:39:01.724" v="50" actId="14100"/>
          <ac:picMkLst>
            <pc:docMk/>
            <pc:sldMk cId="3879253228" sldId="264"/>
            <ac:picMk id="3" creationId="{38D48AD2-72A4-448D-B63E-F90357845C95}"/>
          </ac:picMkLst>
        </pc:picChg>
      </pc:sldChg>
      <pc:sldChg chg="addSp modSp">
        <pc:chgData name="Ang Batten" userId="S::abatten@brixington.devon.sch.uk::59d8e321-2820-4e9e-ba33-4b0c5b77c093" providerId="AD" clId="Web-{CB9A1A9E-05FA-2372-B195-0F31B25AEE88}" dt="2020-05-07T10:39:29.224" v="53" actId="14100"/>
        <pc:sldMkLst>
          <pc:docMk/>
          <pc:sldMk cId="1688215580" sldId="265"/>
        </pc:sldMkLst>
        <pc:picChg chg="add mod">
          <ac:chgData name="Ang Batten" userId="S::abatten@brixington.devon.sch.uk::59d8e321-2820-4e9e-ba33-4b0c5b77c093" providerId="AD" clId="Web-{CB9A1A9E-05FA-2372-B195-0F31B25AEE88}" dt="2020-05-07T10:39:29.224" v="53" actId="14100"/>
          <ac:picMkLst>
            <pc:docMk/>
            <pc:sldMk cId="1688215580" sldId="265"/>
            <ac:picMk id="2" creationId="{83C8C4F5-5C19-4C85-BC15-229A92F87DB4}"/>
          </ac:picMkLst>
        </pc:picChg>
      </pc:sldChg>
      <pc:sldChg chg="addSp modSp">
        <pc:chgData name="Ang Batten" userId="S::abatten@brixington.devon.sch.uk::59d8e321-2820-4e9e-ba33-4b0c5b77c093" providerId="AD" clId="Web-{CB9A1A9E-05FA-2372-B195-0F31B25AEE88}" dt="2020-05-07T10:39:56.224" v="56" actId="14100"/>
        <pc:sldMkLst>
          <pc:docMk/>
          <pc:sldMk cId="1021023139" sldId="266"/>
        </pc:sldMkLst>
        <pc:picChg chg="add mod">
          <ac:chgData name="Ang Batten" userId="S::abatten@brixington.devon.sch.uk::59d8e321-2820-4e9e-ba33-4b0c5b77c093" providerId="AD" clId="Web-{CB9A1A9E-05FA-2372-B195-0F31B25AEE88}" dt="2020-05-07T10:39:56.224" v="56" actId="14100"/>
          <ac:picMkLst>
            <pc:docMk/>
            <pc:sldMk cId="1021023139" sldId="266"/>
            <ac:picMk id="3" creationId="{4C84D9AF-B1AF-4B57-BAEF-E6ECEB19EC46}"/>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7029B22-71A3-428E-8DD1-15A9F66A45AD}" type="datetimeFigureOut">
              <a:rPr lang="en-GB" smtClean="0"/>
              <a:t>07/05/2020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8E6F156-CA0F-4156-8D64-D1A213703FF4}" type="slidenum">
              <a:rPr lang="en-GB" smtClean="0"/>
              <a:t>‹#›</a:t>
            </a:fld>
            <a:endParaRPr lang="en-GB"/>
          </a:p>
        </p:txBody>
      </p:sp>
    </p:spTree>
    <p:extLst>
      <p:ext uri="{BB962C8B-B14F-4D97-AF65-F5344CB8AC3E}">
        <p14:creationId xmlns:p14="http://schemas.microsoft.com/office/powerpoint/2010/main" val="26673608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Notes for teacher: instructions can be posted on your home learning</a:t>
            </a:r>
            <a:r>
              <a:rPr lang="en-GB" baseline="0"/>
              <a:t> portal </a:t>
            </a:r>
            <a:r>
              <a:rPr lang="en-GB"/>
              <a:t>or recorded by teacher as a video message and then</a:t>
            </a:r>
            <a:r>
              <a:rPr lang="en-GB" baseline="0"/>
              <a:t> posted.</a:t>
            </a:r>
            <a:endParaRPr lang="en-GB"/>
          </a:p>
        </p:txBody>
      </p:sp>
      <p:sp>
        <p:nvSpPr>
          <p:cNvPr id="4" name="Slide Number Placeholder 3"/>
          <p:cNvSpPr>
            <a:spLocks noGrp="1"/>
          </p:cNvSpPr>
          <p:nvPr>
            <p:ph type="sldNum" sz="quarter" idx="10"/>
          </p:nvPr>
        </p:nvSpPr>
        <p:spPr/>
        <p:txBody>
          <a:bodyPr/>
          <a:lstStyle/>
          <a:p>
            <a:fld id="{28E6F156-CA0F-4156-8D64-D1A213703FF4}" type="slidenum">
              <a:rPr lang="en-GB" smtClean="0"/>
              <a:t>1</a:t>
            </a:fld>
            <a:endParaRPr lang="en-GB"/>
          </a:p>
        </p:txBody>
      </p:sp>
    </p:spTree>
    <p:extLst>
      <p:ext uri="{BB962C8B-B14F-4D97-AF65-F5344CB8AC3E}">
        <p14:creationId xmlns:p14="http://schemas.microsoft.com/office/powerpoint/2010/main" val="21928303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Note for teachers: feel</a:t>
            </a:r>
            <a:r>
              <a:rPr lang="en-GB" baseline="0"/>
              <a:t> free to remove the note at the top if you feel it isn’t needed in your community. Each page is to be printed and laminated and then scattered around the local area for children to find on their daily walk. Alternatively, you can post each question online using your home learning portal.</a:t>
            </a:r>
            <a:endParaRPr lang="en-GB"/>
          </a:p>
        </p:txBody>
      </p:sp>
      <p:sp>
        <p:nvSpPr>
          <p:cNvPr id="4" name="Slide Number Placeholder 3"/>
          <p:cNvSpPr>
            <a:spLocks noGrp="1"/>
          </p:cNvSpPr>
          <p:nvPr>
            <p:ph type="sldNum" sz="quarter" idx="10"/>
          </p:nvPr>
        </p:nvSpPr>
        <p:spPr/>
        <p:txBody>
          <a:bodyPr/>
          <a:lstStyle/>
          <a:p>
            <a:fld id="{28E6F156-CA0F-4156-8D64-D1A213703FF4}" type="slidenum">
              <a:rPr lang="en-GB" smtClean="0"/>
              <a:t>2</a:t>
            </a:fld>
            <a:endParaRPr lang="en-GB"/>
          </a:p>
        </p:txBody>
      </p:sp>
    </p:spTree>
    <p:extLst>
      <p:ext uri="{BB962C8B-B14F-4D97-AF65-F5344CB8AC3E}">
        <p14:creationId xmlns:p14="http://schemas.microsoft.com/office/powerpoint/2010/main" val="2480691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Note for teachers: feel</a:t>
            </a:r>
            <a:r>
              <a:rPr lang="en-GB" baseline="0"/>
              <a:t> free to remove the note at the top if you feel it isn’t needed in your community. Each page is to be printed and laminated and then scattered around the local area for children to find on their daily walk. Alternatively, you can post each question online using your home learning portal.</a:t>
            </a:r>
            <a:endParaRPr lang="en-GB"/>
          </a:p>
        </p:txBody>
      </p:sp>
      <p:sp>
        <p:nvSpPr>
          <p:cNvPr id="4" name="Slide Number Placeholder 3"/>
          <p:cNvSpPr>
            <a:spLocks noGrp="1"/>
          </p:cNvSpPr>
          <p:nvPr>
            <p:ph type="sldNum" sz="quarter" idx="10"/>
          </p:nvPr>
        </p:nvSpPr>
        <p:spPr/>
        <p:txBody>
          <a:bodyPr/>
          <a:lstStyle/>
          <a:p>
            <a:fld id="{28E6F156-CA0F-4156-8D64-D1A213703FF4}" type="slidenum">
              <a:rPr lang="en-GB" smtClean="0"/>
              <a:t>3</a:t>
            </a:fld>
            <a:endParaRPr lang="en-GB"/>
          </a:p>
        </p:txBody>
      </p:sp>
    </p:spTree>
    <p:extLst>
      <p:ext uri="{BB962C8B-B14F-4D97-AF65-F5344CB8AC3E}">
        <p14:creationId xmlns:p14="http://schemas.microsoft.com/office/powerpoint/2010/main" val="32427468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Note for teachers: feel</a:t>
            </a:r>
            <a:r>
              <a:rPr lang="en-GB" baseline="0"/>
              <a:t> free to remove the note at the top if you feel it isn’t needed in your community. Each page is to be printed and laminated and then scattered around the local area for children to find on their daily walk. Alternatively, you can post each question online using your home learning portal.</a:t>
            </a:r>
            <a:endParaRPr lang="en-GB"/>
          </a:p>
        </p:txBody>
      </p:sp>
      <p:sp>
        <p:nvSpPr>
          <p:cNvPr id="4" name="Slide Number Placeholder 3"/>
          <p:cNvSpPr>
            <a:spLocks noGrp="1"/>
          </p:cNvSpPr>
          <p:nvPr>
            <p:ph type="sldNum" sz="quarter" idx="10"/>
          </p:nvPr>
        </p:nvSpPr>
        <p:spPr/>
        <p:txBody>
          <a:bodyPr/>
          <a:lstStyle/>
          <a:p>
            <a:fld id="{28E6F156-CA0F-4156-8D64-D1A213703FF4}" type="slidenum">
              <a:rPr lang="en-GB" smtClean="0"/>
              <a:t>4</a:t>
            </a:fld>
            <a:endParaRPr lang="en-GB"/>
          </a:p>
        </p:txBody>
      </p:sp>
    </p:spTree>
    <p:extLst>
      <p:ext uri="{BB962C8B-B14F-4D97-AF65-F5344CB8AC3E}">
        <p14:creationId xmlns:p14="http://schemas.microsoft.com/office/powerpoint/2010/main" val="4842220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Note for teachers: feel</a:t>
            </a:r>
            <a:r>
              <a:rPr lang="en-GB" baseline="0"/>
              <a:t> free to remove the note at the top if you feel it isn’t needed in your community. Each page is to be printed and laminated and then scattered around the local area for children to find on their daily walk. Alternatively, you can post each question online using your home learning portal.</a:t>
            </a:r>
            <a:endParaRPr lang="en-GB"/>
          </a:p>
        </p:txBody>
      </p:sp>
      <p:sp>
        <p:nvSpPr>
          <p:cNvPr id="4" name="Slide Number Placeholder 3"/>
          <p:cNvSpPr>
            <a:spLocks noGrp="1"/>
          </p:cNvSpPr>
          <p:nvPr>
            <p:ph type="sldNum" sz="quarter" idx="10"/>
          </p:nvPr>
        </p:nvSpPr>
        <p:spPr/>
        <p:txBody>
          <a:bodyPr/>
          <a:lstStyle/>
          <a:p>
            <a:fld id="{28E6F156-CA0F-4156-8D64-D1A213703FF4}" type="slidenum">
              <a:rPr lang="en-GB" smtClean="0"/>
              <a:t>5</a:t>
            </a:fld>
            <a:endParaRPr lang="en-GB"/>
          </a:p>
        </p:txBody>
      </p:sp>
    </p:spTree>
    <p:extLst>
      <p:ext uri="{BB962C8B-B14F-4D97-AF65-F5344CB8AC3E}">
        <p14:creationId xmlns:p14="http://schemas.microsoft.com/office/powerpoint/2010/main" val="12235842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Note for teachers: feel</a:t>
            </a:r>
            <a:r>
              <a:rPr lang="en-GB" baseline="0"/>
              <a:t> free to remove the note at the top if you feel it isn’t needed in your community. Each page is to be printed and laminated and then scattered around the local area for children to find on their daily walk. Alternatively, you can post each question online using your home learning portal.</a:t>
            </a:r>
            <a:endParaRPr lang="en-GB"/>
          </a:p>
        </p:txBody>
      </p:sp>
      <p:sp>
        <p:nvSpPr>
          <p:cNvPr id="4" name="Slide Number Placeholder 3"/>
          <p:cNvSpPr>
            <a:spLocks noGrp="1"/>
          </p:cNvSpPr>
          <p:nvPr>
            <p:ph type="sldNum" sz="quarter" idx="10"/>
          </p:nvPr>
        </p:nvSpPr>
        <p:spPr/>
        <p:txBody>
          <a:bodyPr/>
          <a:lstStyle/>
          <a:p>
            <a:fld id="{28E6F156-CA0F-4156-8D64-D1A213703FF4}" type="slidenum">
              <a:rPr lang="en-GB" smtClean="0"/>
              <a:t>6</a:t>
            </a:fld>
            <a:endParaRPr lang="en-GB"/>
          </a:p>
        </p:txBody>
      </p:sp>
    </p:spTree>
    <p:extLst>
      <p:ext uri="{BB962C8B-B14F-4D97-AF65-F5344CB8AC3E}">
        <p14:creationId xmlns:p14="http://schemas.microsoft.com/office/powerpoint/2010/main" val="9582637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Note for teachers: feel</a:t>
            </a:r>
            <a:r>
              <a:rPr lang="en-GB" baseline="0"/>
              <a:t> free to remove the note at the top if you feel it isn’t needed in your community. Each page is to be printed and laminated and then scattered around the local area for children to find on their daily walk. Alternatively, you can post each question online using your home learning portal.</a:t>
            </a:r>
            <a:endParaRPr lang="en-GB"/>
          </a:p>
        </p:txBody>
      </p:sp>
      <p:sp>
        <p:nvSpPr>
          <p:cNvPr id="4" name="Slide Number Placeholder 3"/>
          <p:cNvSpPr>
            <a:spLocks noGrp="1"/>
          </p:cNvSpPr>
          <p:nvPr>
            <p:ph type="sldNum" sz="quarter" idx="10"/>
          </p:nvPr>
        </p:nvSpPr>
        <p:spPr/>
        <p:txBody>
          <a:bodyPr/>
          <a:lstStyle/>
          <a:p>
            <a:fld id="{28E6F156-CA0F-4156-8D64-D1A213703FF4}" type="slidenum">
              <a:rPr lang="en-GB" smtClean="0"/>
              <a:t>7</a:t>
            </a:fld>
            <a:endParaRPr lang="en-GB"/>
          </a:p>
        </p:txBody>
      </p:sp>
    </p:spTree>
    <p:extLst>
      <p:ext uri="{BB962C8B-B14F-4D97-AF65-F5344CB8AC3E}">
        <p14:creationId xmlns:p14="http://schemas.microsoft.com/office/powerpoint/2010/main" val="9910512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Note for teachers: feel</a:t>
            </a:r>
            <a:r>
              <a:rPr lang="en-GB" baseline="0"/>
              <a:t> free to remove the note at the top if you feel it isn’t needed in your community. Each page is to be printed and laminated and then scattered around the local area for children to find on their daily walk. Alternatively, you can post each question online using your home learning portal.</a:t>
            </a:r>
            <a:endParaRPr lang="en-GB"/>
          </a:p>
        </p:txBody>
      </p:sp>
      <p:sp>
        <p:nvSpPr>
          <p:cNvPr id="4" name="Slide Number Placeholder 3"/>
          <p:cNvSpPr>
            <a:spLocks noGrp="1"/>
          </p:cNvSpPr>
          <p:nvPr>
            <p:ph type="sldNum" sz="quarter" idx="10"/>
          </p:nvPr>
        </p:nvSpPr>
        <p:spPr/>
        <p:txBody>
          <a:bodyPr/>
          <a:lstStyle/>
          <a:p>
            <a:fld id="{28E6F156-CA0F-4156-8D64-D1A213703FF4}" type="slidenum">
              <a:rPr lang="en-GB" smtClean="0"/>
              <a:t>8</a:t>
            </a:fld>
            <a:endParaRPr lang="en-GB"/>
          </a:p>
        </p:txBody>
      </p:sp>
    </p:spTree>
    <p:extLst>
      <p:ext uri="{BB962C8B-B14F-4D97-AF65-F5344CB8AC3E}">
        <p14:creationId xmlns:p14="http://schemas.microsoft.com/office/powerpoint/2010/main" val="40302394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Note for teachers: feel</a:t>
            </a:r>
            <a:r>
              <a:rPr lang="en-GB" baseline="0"/>
              <a:t> free to remove the note at the top if you feel it isn’t needed in your community. Each page is to be printed and laminated and then scattered around the local area for children to find on their daily walk. Alternatively, you can post each question online using your home learning portal.</a:t>
            </a:r>
            <a:endParaRPr lang="en-GB"/>
          </a:p>
        </p:txBody>
      </p:sp>
      <p:sp>
        <p:nvSpPr>
          <p:cNvPr id="4" name="Slide Number Placeholder 3"/>
          <p:cNvSpPr>
            <a:spLocks noGrp="1"/>
          </p:cNvSpPr>
          <p:nvPr>
            <p:ph type="sldNum" sz="quarter" idx="10"/>
          </p:nvPr>
        </p:nvSpPr>
        <p:spPr/>
        <p:txBody>
          <a:bodyPr/>
          <a:lstStyle/>
          <a:p>
            <a:fld id="{28E6F156-CA0F-4156-8D64-D1A213703FF4}" type="slidenum">
              <a:rPr lang="en-GB" smtClean="0"/>
              <a:t>9</a:t>
            </a:fld>
            <a:endParaRPr lang="en-GB"/>
          </a:p>
        </p:txBody>
      </p:sp>
    </p:spTree>
    <p:extLst>
      <p:ext uri="{BB962C8B-B14F-4D97-AF65-F5344CB8AC3E}">
        <p14:creationId xmlns:p14="http://schemas.microsoft.com/office/powerpoint/2010/main" val="28561496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Note for teachers: feel</a:t>
            </a:r>
            <a:r>
              <a:rPr lang="en-GB" baseline="0"/>
              <a:t> free to remove the note at the top if you feel it isn’t needed in your community. Each page is to be printed and laminated and then scattered around the local area for children to find on their daily walk. Alternatively, you can post each question online using your home learning portal.</a:t>
            </a:r>
            <a:endParaRPr lang="en-GB"/>
          </a:p>
        </p:txBody>
      </p:sp>
      <p:sp>
        <p:nvSpPr>
          <p:cNvPr id="4" name="Slide Number Placeholder 3"/>
          <p:cNvSpPr>
            <a:spLocks noGrp="1"/>
          </p:cNvSpPr>
          <p:nvPr>
            <p:ph type="sldNum" sz="quarter" idx="10"/>
          </p:nvPr>
        </p:nvSpPr>
        <p:spPr/>
        <p:txBody>
          <a:bodyPr/>
          <a:lstStyle/>
          <a:p>
            <a:fld id="{28E6F156-CA0F-4156-8D64-D1A213703FF4}" type="slidenum">
              <a:rPr lang="en-GB" smtClean="0"/>
              <a:t>10</a:t>
            </a:fld>
            <a:endParaRPr lang="en-GB"/>
          </a:p>
        </p:txBody>
      </p:sp>
    </p:spTree>
    <p:extLst>
      <p:ext uri="{BB962C8B-B14F-4D97-AF65-F5344CB8AC3E}">
        <p14:creationId xmlns:p14="http://schemas.microsoft.com/office/powerpoint/2010/main" val="780905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Note for teachers: feel</a:t>
            </a:r>
            <a:r>
              <a:rPr lang="en-GB" baseline="0"/>
              <a:t> free to remove the note at the top if you feel it isn’t needed in your community. Each page is to be printed and laminated and then scattered around the local area for children to find on their daily walk. Alternatively, you can post each question online using your home learning portal.</a:t>
            </a:r>
            <a:endParaRPr lang="en-GB"/>
          </a:p>
        </p:txBody>
      </p:sp>
      <p:sp>
        <p:nvSpPr>
          <p:cNvPr id="4" name="Slide Number Placeholder 3"/>
          <p:cNvSpPr>
            <a:spLocks noGrp="1"/>
          </p:cNvSpPr>
          <p:nvPr>
            <p:ph type="sldNum" sz="quarter" idx="10"/>
          </p:nvPr>
        </p:nvSpPr>
        <p:spPr/>
        <p:txBody>
          <a:bodyPr/>
          <a:lstStyle/>
          <a:p>
            <a:fld id="{28E6F156-CA0F-4156-8D64-D1A213703FF4}" type="slidenum">
              <a:rPr lang="en-GB" smtClean="0"/>
              <a:t>11</a:t>
            </a:fld>
            <a:endParaRPr lang="en-GB"/>
          </a:p>
        </p:txBody>
      </p:sp>
    </p:spTree>
    <p:extLst>
      <p:ext uri="{BB962C8B-B14F-4D97-AF65-F5344CB8AC3E}">
        <p14:creationId xmlns:p14="http://schemas.microsoft.com/office/powerpoint/2010/main" val="21375241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Note for teachers: feel</a:t>
            </a:r>
            <a:r>
              <a:rPr lang="en-GB" baseline="0"/>
              <a:t> free to remove the note at the top if you feel it isn’t needed in your community. Each page is to be printed and laminated and then scattered around the local area for children to find on their daily walk. Alternatively, you can post each question online using your home learning portal.</a:t>
            </a:r>
            <a:endParaRPr lang="en-GB"/>
          </a:p>
        </p:txBody>
      </p:sp>
      <p:sp>
        <p:nvSpPr>
          <p:cNvPr id="4" name="Slide Number Placeholder 3"/>
          <p:cNvSpPr>
            <a:spLocks noGrp="1"/>
          </p:cNvSpPr>
          <p:nvPr>
            <p:ph type="sldNum" sz="quarter" idx="10"/>
          </p:nvPr>
        </p:nvSpPr>
        <p:spPr/>
        <p:txBody>
          <a:bodyPr/>
          <a:lstStyle/>
          <a:p>
            <a:fld id="{28E6F156-CA0F-4156-8D64-D1A213703FF4}" type="slidenum">
              <a:rPr lang="en-GB" smtClean="0"/>
              <a:t>12</a:t>
            </a:fld>
            <a:endParaRPr lang="en-GB"/>
          </a:p>
        </p:txBody>
      </p:sp>
    </p:spTree>
    <p:extLst>
      <p:ext uri="{BB962C8B-B14F-4D97-AF65-F5344CB8AC3E}">
        <p14:creationId xmlns:p14="http://schemas.microsoft.com/office/powerpoint/2010/main" val="2705275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Note for teachers: feel</a:t>
            </a:r>
            <a:r>
              <a:rPr lang="en-GB" baseline="0"/>
              <a:t> free to remove the note at the top if you feel it isn’t needed in your community. Each page is to be printed and laminated and then scattered around the local area for children to find on their daily walk. Alternatively, you can post each question online using your home learning portal.</a:t>
            </a:r>
            <a:endParaRPr lang="en-GB"/>
          </a:p>
        </p:txBody>
      </p:sp>
      <p:sp>
        <p:nvSpPr>
          <p:cNvPr id="4" name="Slide Number Placeholder 3"/>
          <p:cNvSpPr>
            <a:spLocks noGrp="1"/>
          </p:cNvSpPr>
          <p:nvPr>
            <p:ph type="sldNum" sz="quarter" idx="10"/>
          </p:nvPr>
        </p:nvSpPr>
        <p:spPr/>
        <p:txBody>
          <a:bodyPr/>
          <a:lstStyle/>
          <a:p>
            <a:fld id="{28E6F156-CA0F-4156-8D64-D1A213703FF4}" type="slidenum">
              <a:rPr lang="en-GB" smtClean="0"/>
              <a:t>13</a:t>
            </a:fld>
            <a:endParaRPr lang="en-GB"/>
          </a:p>
        </p:txBody>
      </p:sp>
    </p:spTree>
    <p:extLst>
      <p:ext uri="{BB962C8B-B14F-4D97-AF65-F5344CB8AC3E}">
        <p14:creationId xmlns:p14="http://schemas.microsoft.com/office/powerpoint/2010/main" val="27513872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Note for teachers: feel</a:t>
            </a:r>
            <a:r>
              <a:rPr lang="en-GB" baseline="0"/>
              <a:t> free to remove the note at the top if you feel it isn’t needed in your community. Each page is to be printed and laminated and then scattered around the local area for children to find on their daily walk. Alternatively, you can post each question online using your home learning portal.</a:t>
            </a:r>
            <a:endParaRPr lang="en-GB"/>
          </a:p>
        </p:txBody>
      </p:sp>
      <p:sp>
        <p:nvSpPr>
          <p:cNvPr id="4" name="Slide Number Placeholder 3"/>
          <p:cNvSpPr>
            <a:spLocks noGrp="1"/>
          </p:cNvSpPr>
          <p:nvPr>
            <p:ph type="sldNum" sz="quarter" idx="10"/>
          </p:nvPr>
        </p:nvSpPr>
        <p:spPr/>
        <p:txBody>
          <a:bodyPr/>
          <a:lstStyle/>
          <a:p>
            <a:fld id="{28E6F156-CA0F-4156-8D64-D1A213703FF4}" type="slidenum">
              <a:rPr lang="en-GB" smtClean="0"/>
              <a:t>14</a:t>
            </a:fld>
            <a:endParaRPr lang="en-GB"/>
          </a:p>
        </p:txBody>
      </p:sp>
    </p:spTree>
    <p:extLst>
      <p:ext uri="{BB962C8B-B14F-4D97-AF65-F5344CB8AC3E}">
        <p14:creationId xmlns:p14="http://schemas.microsoft.com/office/powerpoint/2010/main" val="29827328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Note for teachers: feel</a:t>
            </a:r>
            <a:r>
              <a:rPr lang="en-GB" baseline="0"/>
              <a:t> free to remove the note at the top if you feel it isn’t needed in your community. Each page is to be printed and laminated and then scattered around the local area for children to find on their daily walk. Alternatively, you can post each question online using your home learning portal.</a:t>
            </a:r>
            <a:endParaRPr lang="en-GB"/>
          </a:p>
        </p:txBody>
      </p:sp>
      <p:sp>
        <p:nvSpPr>
          <p:cNvPr id="4" name="Slide Number Placeholder 3"/>
          <p:cNvSpPr>
            <a:spLocks noGrp="1"/>
          </p:cNvSpPr>
          <p:nvPr>
            <p:ph type="sldNum" sz="quarter" idx="10"/>
          </p:nvPr>
        </p:nvSpPr>
        <p:spPr/>
        <p:txBody>
          <a:bodyPr/>
          <a:lstStyle/>
          <a:p>
            <a:fld id="{28E6F156-CA0F-4156-8D64-D1A213703FF4}" type="slidenum">
              <a:rPr lang="en-GB" smtClean="0"/>
              <a:t>15</a:t>
            </a:fld>
            <a:endParaRPr lang="en-GB"/>
          </a:p>
        </p:txBody>
      </p:sp>
    </p:spTree>
    <p:extLst>
      <p:ext uri="{BB962C8B-B14F-4D97-AF65-F5344CB8AC3E}">
        <p14:creationId xmlns:p14="http://schemas.microsoft.com/office/powerpoint/2010/main" val="33227104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Note for teachers: feel</a:t>
            </a:r>
            <a:r>
              <a:rPr lang="en-GB" baseline="0"/>
              <a:t> free to remove the note at the top if you feel it isn’t needed in your community. Each page is to be printed and laminated and then scattered around the local area for children to find on their daily walk. Alternatively, you can post each question online using your home learning portal.</a:t>
            </a:r>
            <a:endParaRPr lang="en-GB"/>
          </a:p>
        </p:txBody>
      </p:sp>
      <p:sp>
        <p:nvSpPr>
          <p:cNvPr id="4" name="Slide Number Placeholder 3"/>
          <p:cNvSpPr>
            <a:spLocks noGrp="1"/>
          </p:cNvSpPr>
          <p:nvPr>
            <p:ph type="sldNum" sz="quarter" idx="10"/>
          </p:nvPr>
        </p:nvSpPr>
        <p:spPr/>
        <p:txBody>
          <a:bodyPr/>
          <a:lstStyle/>
          <a:p>
            <a:fld id="{28E6F156-CA0F-4156-8D64-D1A213703FF4}" type="slidenum">
              <a:rPr lang="en-GB" smtClean="0"/>
              <a:t>16</a:t>
            </a:fld>
            <a:endParaRPr lang="en-GB"/>
          </a:p>
        </p:txBody>
      </p:sp>
    </p:spTree>
    <p:extLst>
      <p:ext uri="{BB962C8B-B14F-4D97-AF65-F5344CB8AC3E}">
        <p14:creationId xmlns:p14="http://schemas.microsoft.com/office/powerpoint/2010/main" val="29727735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CFF78CB-34B9-4575-BEA8-AC3635147B84}" type="datetimeFigureOut">
              <a:rPr lang="en-GB" smtClean="0"/>
              <a:t>07/05/2020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19CF68-CD7C-4C92-AA02-1B752332EC94}" type="slidenum">
              <a:rPr lang="en-GB" smtClean="0"/>
              <a:t>‹#›</a:t>
            </a:fld>
            <a:endParaRPr lang="en-GB"/>
          </a:p>
        </p:txBody>
      </p:sp>
    </p:spTree>
    <p:extLst>
      <p:ext uri="{BB962C8B-B14F-4D97-AF65-F5344CB8AC3E}">
        <p14:creationId xmlns:p14="http://schemas.microsoft.com/office/powerpoint/2010/main" val="30082744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CFF78CB-34B9-4575-BEA8-AC3635147B84}" type="datetimeFigureOut">
              <a:rPr lang="en-GB" smtClean="0"/>
              <a:t>07/05/2020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19CF68-CD7C-4C92-AA02-1B752332EC94}" type="slidenum">
              <a:rPr lang="en-GB" smtClean="0"/>
              <a:t>‹#›</a:t>
            </a:fld>
            <a:endParaRPr lang="en-GB"/>
          </a:p>
        </p:txBody>
      </p:sp>
    </p:spTree>
    <p:extLst>
      <p:ext uri="{BB962C8B-B14F-4D97-AF65-F5344CB8AC3E}">
        <p14:creationId xmlns:p14="http://schemas.microsoft.com/office/powerpoint/2010/main" val="12992922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CFF78CB-34B9-4575-BEA8-AC3635147B84}" type="datetimeFigureOut">
              <a:rPr lang="en-GB" smtClean="0"/>
              <a:t>07/05/2020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19CF68-CD7C-4C92-AA02-1B752332EC94}" type="slidenum">
              <a:rPr lang="en-GB" smtClean="0"/>
              <a:t>‹#›</a:t>
            </a:fld>
            <a:endParaRPr lang="en-GB"/>
          </a:p>
        </p:txBody>
      </p:sp>
    </p:spTree>
    <p:extLst>
      <p:ext uri="{BB962C8B-B14F-4D97-AF65-F5344CB8AC3E}">
        <p14:creationId xmlns:p14="http://schemas.microsoft.com/office/powerpoint/2010/main" val="16687103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CFF78CB-34B9-4575-BEA8-AC3635147B84}" type="datetimeFigureOut">
              <a:rPr lang="en-GB" smtClean="0"/>
              <a:t>07/05/2020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B19CF68-CD7C-4C92-AA02-1B752332EC94}" type="slidenum">
              <a:rPr lang="en-GB" smtClean="0"/>
              <a:t>‹#›</a:t>
            </a:fld>
            <a:endParaRPr lang="en-GB"/>
          </a:p>
        </p:txBody>
      </p:sp>
    </p:spTree>
    <p:extLst>
      <p:ext uri="{BB962C8B-B14F-4D97-AF65-F5344CB8AC3E}">
        <p14:creationId xmlns:p14="http://schemas.microsoft.com/office/powerpoint/2010/main" val="6972795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CFF78CB-34B9-4575-BEA8-AC3635147B84}" type="datetimeFigureOut">
              <a:rPr lang="en-GB" smtClean="0"/>
              <a:t>07/05/2020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B19CF68-CD7C-4C92-AA02-1B752332EC94}" type="slidenum">
              <a:rPr lang="en-GB" smtClean="0"/>
              <a:t>‹#›</a:t>
            </a:fld>
            <a:endParaRPr lang="en-GB"/>
          </a:p>
        </p:txBody>
      </p:sp>
    </p:spTree>
    <p:extLst>
      <p:ext uri="{BB962C8B-B14F-4D97-AF65-F5344CB8AC3E}">
        <p14:creationId xmlns:p14="http://schemas.microsoft.com/office/powerpoint/2010/main" val="15454792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CFF78CB-34B9-4575-BEA8-AC3635147B84}" type="datetimeFigureOut">
              <a:rPr lang="en-GB" smtClean="0"/>
              <a:t>07/05/2020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B19CF68-CD7C-4C92-AA02-1B752332EC94}" type="slidenum">
              <a:rPr lang="en-GB" smtClean="0"/>
              <a:t>‹#›</a:t>
            </a:fld>
            <a:endParaRPr lang="en-GB"/>
          </a:p>
        </p:txBody>
      </p:sp>
    </p:spTree>
    <p:extLst>
      <p:ext uri="{BB962C8B-B14F-4D97-AF65-F5344CB8AC3E}">
        <p14:creationId xmlns:p14="http://schemas.microsoft.com/office/powerpoint/2010/main" val="22991320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FF78CB-34B9-4575-BEA8-AC3635147B84}" type="datetimeFigureOut">
              <a:rPr lang="en-GB" smtClean="0"/>
              <a:t>07/05/2020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B19CF68-CD7C-4C92-AA02-1B752332EC94}" type="slidenum">
              <a:rPr lang="en-GB" smtClean="0"/>
              <a:t>‹#›</a:t>
            </a:fld>
            <a:endParaRPr lang="en-GB"/>
          </a:p>
        </p:txBody>
      </p:sp>
    </p:spTree>
    <p:extLst>
      <p:ext uri="{BB962C8B-B14F-4D97-AF65-F5344CB8AC3E}">
        <p14:creationId xmlns:p14="http://schemas.microsoft.com/office/powerpoint/2010/main" val="3043608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CFF78CB-34B9-4575-BEA8-AC3635147B84}" type="datetimeFigureOut">
              <a:rPr lang="en-GB" smtClean="0"/>
              <a:t>07/05/2020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B19CF68-CD7C-4C92-AA02-1B752332EC94}" type="slidenum">
              <a:rPr lang="en-GB" smtClean="0"/>
              <a:t>‹#›</a:t>
            </a:fld>
            <a:endParaRPr lang="en-GB"/>
          </a:p>
        </p:txBody>
      </p:sp>
    </p:spTree>
    <p:extLst>
      <p:ext uri="{BB962C8B-B14F-4D97-AF65-F5344CB8AC3E}">
        <p14:creationId xmlns:p14="http://schemas.microsoft.com/office/powerpoint/2010/main" val="27461241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CFF78CB-34B9-4575-BEA8-AC3635147B84}" type="datetimeFigureOut">
              <a:rPr lang="en-GB" smtClean="0"/>
              <a:t>07/05/2020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B19CF68-CD7C-4C92-AA02-1B752332EC94}" type="slidenum">
              <a:rPr lang="en-GB" smtClean="0"/>
              <a:t>‹#›</a:t>
            </a:fld>
            <a:endParaRPr lang="en-GB"/>
          </a:p>
        </p:txBody>
      </p:sp>
    </p:spTree>
    <p:extLst>
      <p:ext uri="{BB962C8B-B14F-4D97-AF65-F5344CB8AC3E}">
        <p14:creationId xmlns:p14="http://schemas.microsoft.com/office/powerpoint/2010/main" val="34185517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CFF78CB-34B9-4575-BEA8-AC3635147B84}" type="datetimeFigureOut">
              <a:rPr lang="en-GB" smtClean="0"/>
              <a:t>07/05/2020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19CF68-CD7C-4C92-AA02-1B752332EC94}" type="slidenum">
              <a:rPr lang="en-GB" smtClean="0"/>
              <a:t>‹#›</a:t>
            </a:fld>
            <a:endParaRPr lang="en-GB"/>
          </a:p>
        </p:txBody>
      </p:sp>
    </p:spTree>
    <p:extLst>
      <p:ext uri="{BB962C8B-B14F-4D97-AF65-F5344CB8AC3E}">
        <p14:creationId xmlns:p14="http://schemas.microsoft.com/office/powerpoint/2010/main" val="25478465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CFF78CB-34B9-4575-BEA8-AC3635147B84}" type="datetimeFigureOut">
              <a:rPr lang="en-GB" smtClean="0"/>
              <a:t>07/05/2020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19CF68-CD7C-4C92-AA02-1B752332EC94}" type="slidenum">
              <a:rPr lang="en-GB" smtClean="0"/>
              <a:t>‹#›</a:t>
            </a:fld>
            <a:endParaRPr lang="en-GB"/>
          </a:p>
        </p:txBody>
      </p:sp>
    </p:spTree>
    <p:extLst>
      <p:ext uri="{BB962C8B-B14F-4D97-AF65-F5344CB8AC3E}">
        <p14:creationId xmlns:p14="http://schemas.microsoft.com/office/powerpoint/2010/main" val="23042093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CFF78CB-34B9-4575-BEA8-AC3635147B84}" type="datetimeFigureOut">
              <a:rPr lang="en-GB" smtClean="0"/>
              <a:t>07/05/2020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B19CF68-CD7C-4C92-AA02-1B752332EC94}" type="slidenum">
              <a:rPr lang="en-GB" smtClean="0"/>
              <a:t>‹#›</a:t>
            </a:fld>
            <a:endParaRPr lang="en-GB"/>
          </a:p>
        </p:txBody>
      </p:sp>
    </p:spTree>
    <p:extLst>
      <p:ext uri="{BB962C8B-B14F-4D97-AF65-F5344CB8AC3E}">
        <p14:creationId xmlns:p14="http://schemas.microsoft.com/office/powerpoint/2010/main" val="38090806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0" y="0"/>
            <a:ext cx="8371268" cy="4380049"/>
          </a:xfrm>
          <a:prstGeom prst="rect">
            <a:avLst/>
          </a:prstGeom>
        </p:spPr>
      </p:pic>
      <p:sp>
        <p:nvSpPr>
          <p:cNvPr id="3" name="TextBox 2">
            <a:extLst>
              <a:ext uri="{FF2B5EF4-FFF2-40B4-BE49-F238E27FC236}">
                <a16:creationId xmlns:a16="http://schemas.microsoft.com/office/drawing/2014/main" id="{34CA0C25-8D9F-4087-9B66-03166F844D46}"/>
              </a:ext>
            </a:extLst>
          </p:cNvPr>
          <p:cNvSpPr txBox="1"/>
          <p:nvPr/>
        </p:nvSpPr>
        <p:spPr>
          <a:xfrm>
            <a:off x="6449683" y="1000664"/>
            <a:ext cx="4986067" cy="45243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a:t>Mrs Batten and Mr Hubbard have made some deliberate(!) mistakes on their arithmetic paper – You are now the teacher! Spot the mistakes and correct them! If you wanted to, you could even leave a comment or two... </a:t>
            </a:r>
            <a:endParaRPr lang="en-US" sz="3200">
              <a:cs typeface="Calibri"/>
            </a:endParaRPr>
          </a:p>
        </p:txBody>
      </p:sp>
    </p:spTree>
    <p:extLst>
      <p:ext uri="{BB962C8B-B14F-4D97-AF65-F5344CB8AC3E}">
        <p14:creationId xmlns:p14="http://schemas.microsoft.com/office/powerpoint/2010/main" val="19053309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0"/>
            <a:ext cx="12001500" cy="323165"/>
          </a:xfrm>
          <a:prstGeom prst="rect">
            <a:avLst/>
          </a:prstGeom>
          <a:noFill/>
        </p:spPr>
        <p:txBody>
          <a:bodyPr wrap="square" rtlCol="0" anchor="t">
            <a:spAutoFit/>
          </a:bodyPr>
          <a:lstStyle/>
          <a:p>
            <a:endParaRPr lang="en-GB" sz="1500" i="1">
              <a:latin typeface="Arial" panose="020B0604020202020204" pitchFamily="34" charset="0"/>
              <a:cs typeface="Arial" panose="020B0604020202020204" pitchFamily="34" charset="0"/>
            </a:endParaRPr>
          </a:p>
        </p:txBody>
      </p:sp>
      <p:pic>
        <p:nvPicPr>
          <p:cNvPr id="2" name="Picture 2" descr="A close up of a screen&#10;&#10;Description generated with high confidence">
            <a:extLst>
              <a:ext uri="{FF2B5EF4-FFF2-40B4-BE49-F238E27FC236}">
                <a16:creationId xmlns:a16="http://schemas.microsoft.com/office/drawing/2014/main" id="{E0BEB135-028A-45F2-81E3-5FA0C6BECDAA}"/>
              </a:ext>
            </a:extLst>
          </p:cNvPr>
          <p:cNvPicPr>
            <a:picLocks noChangeAspect="1"/>
          </p:cNvPicPr>
          <p:nvPr/>
        </p:nvPicPr>
        <p:blipFill>
          <a:blip r:embed="rId3"/>
          <a:stretch>
            <a:fillRect/>
          </a:stretch>
        </p:blipFill>
        <p:spPr>
          <a:xfrm>
            <a:off x="1489495" y="1369968"/>
            <a:ext cx="8436633" cy="3773007"/>
          </a:xfrm>
          <a:prstGeom prst="rect">
            <a:avLst/>
          </a:prstGeom>
        </p:spPr>
      </p:pic>
    </p:spTree>
    <p:extLst>
      <p:ext uri="{BB962C8B-B14F-4D97-AF65-F5344CB8AC3E}">
        <p14:creationId xmlns:p14="http://schemas.microsoft.com/office/powerpoint/2010/main" val="30204012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0"/>
            <a:ext cx="12001500" cy="323165"/>
          </a:xfrm>
          <a:prstGeom prst="rect">
            <a:avLst/>
          </a:prstGeom>
          <a:noFill/>
        </p:spPr>
        <p:txBody>
          <a:bodyPr wrap="square" rtlCol="0" anchor="t">
            <a:spAutoFit/>
          </a:bodyPr>
          <a:lstStyle/>
          <a:p>
            <a:endParaRPr lang="en-GB" sz="1500" i="1">
              <a:latin typeface="Arial" panose="020B0604020202020204" pitchFamily="34" charset="0"/>
              <a:cs typeface="Arial" panose="020B0604020202020204" pitchFamily="34" charset="0"/>
            </a:endParaRPr>
          </a:p>
        </p:txBody>
      </p:sp>
      <p:pic>
        <p:nvPicPr>
          <p:cNvPr id="3" name="Picture 3" descr="A screen shot of a social media post&#10;&#10;Description generated with high confidence">
            <a:extLst>
              <a:ext uri="{FF2B5EF4-FFF2-40B4-BE49-F238E27FC236}">
                <a16:creationId xmlns:a16="http://schemas.microsoft.com/office/drawing/2014/main" id="{CAAD7220-2CFC-4859-BD69-0614098719BC}"/>
              </a:ext>
            </a:extLst>
          </p:cNvPr>
          <p:cNvPicPr>
            <a:picLocks noChangeAspect="1"/>
          </p:cNvPicPr>
          <p:nvPr/>
        </p:nvPicPr>
        <p:blipFill>
          <a:blip r:embed="rId3"/>
          <a:stretch>
            <a:fillRect/>
          </a:stretch>
        </p:blipFill>
        <p:spPr>
          <a:xfrm>
            <a:off x="1072551" y="1266235"/>
            <a:ext cx="9701841" cy="4325530"/>
          </a:xfrm>
          <a:prstGeom prst="rect">
            <a:avLst/>
          </a:prstGeom>
        </p:spPr>
      </p:pic>
    </p:spTree>
    <p:extLst>
      <p:ext uri="{BB962C8B-B14F-4D97-AF65-F5344CB8AC3E}">
        <p14:creationId xmlns:p14="http://schemas.microsoft.com/office/powerpoint/2010/main" val="9782230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0"/>
            <a:ext cx="12001500" cy="323165"/>
          </a:xfrm>
          <a:prstGeom prst="rect">
            <a:avLst/>
          </a:prstGeom>
          <a:noFill/>
        </p:spPr>
        <p:txBody>
          <a:bodyPr wrap="square" rtlCol="0" anchor="t">
            <a:spAutoFit/>
          </a:bodyPr>
          <a:lstStyle/>
          <a:p>
            <a:r>
              <a:rPr lang="en-GB" sz="1500" i="1">
                <a:latin typeface="Arial"/>
                <a:cs typeface="Arial"/>
              </a:rPr>
              <a:t>T</a:t>
            </a:r>
            <a:endParaRPr lang="en-US"/>
          </a:p>
        </p:txBody>
      </p:sp>
      <p:pic>
        <p:nvPicPr>
          <p:cNvPr id="2" name="Picture 3" descr="A screen shot of a social media post&#10;&#10;Description generated with high confidence">
            <a:extLst>
              <a:ext uri="{FF2B5EF4-FFF2-40B4-BE49-F238E27FC236}">
                <a16:creationId xmlns:a16="http://schemas.microsoft.com/office/drawing/2014/main" id="{3D81D72C-144F-4C79-91EA-112A9446FF33}"/>
              </a:ext>
            </a:extLst>
          </p:cNvPr>
          <p:cNvPicPr>
            <a:picLocks noChangeAspect="1"/>
          </p:cNvPicPr>
          <p:nvPr/>
        </p:nvPicPr>
        <p:blipFill>
          <a:blip r:embed="rId3"/>
          <a:stretch>
            <a:fillRect/>
          </a:stretch>
        </p:blipFill>
        <p:spPr>
          <a:xfrm>
            <a:off x="1561382" y="1414738"/>
            <a:ext cx="8853576" cy="3942259"/>
          </a:xfrm>
          <a:prstGeom prst="rect">
            <a:avLst/>
          </a:prstGeom>
        </p:spPr>
      </p:pic>
    </p:spTree>
    <p:extLst>
      <p:ext uri="{BB962C8B-B14F-4D97-AF65-F5344CB8AC3E}">
        <p14:creationId xmlns:p14="http://schemas.microsoft.com/office/powerpoint/2010/main" val="28772939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0"/>
            <a:ext cx="12001500" cy="323165"/>
          </a:xfrm>
          <a:prstGeom prst="rect">
            <a:avLst/>
          </a:prstGeom>
          <a:noFill/>
        </p:spPr>
        <p:txBody>
          <a:bodyPr wrap="square" rtlCol="0" anchor="t">
            <a:spAutoFit/>
          </a:bodyPr>
          <a:lstStyle/>
          <a:p>
            <a:endParaRPr lang="en-GB" sz="1500" i="1">
              <a:latin typeface="Arial" panose="020B0604020202020204" pitchFamily="34" charset="0"/>
              <a:cs typeface="Arial" panose="020B0604020202020204" pitchFamily="34" charset="0"/>
            </a:endParaRPr>
          </a:p>
        </p:txBody>
      </p:sp>
      <p:pic>
        <p:nvPicPr>
          <p:cNvPr id="3" name="Picture 3" descr="A close up of a screen&#10;&#10;Description generated with high confidence">
            <a:extLst>
              <a:ext uri="{FF2B5EF4-FFF2-40B4-BE49-F238E27FC236}">
                <a16:creationId xmlns:a16="http://schemas.microsoft.com/office/drawing/2014/main" id="{C86E6664-F598-4A77-A634-BBBC1F44E1F9}"/>
              </a:ext>
            </a:extLst>
          </p:cNvPr>
          <p:cNvPicPr>
            <a:picLocks noChangeAspect="1"/>
          </p:cNvPicPr>
          <p:nvPr/>
        </p:nvPicPr>
        <p:blipFill>
          <a:blip r:embed="rId3"/>
          <a:stretch>
            <a:fillRect/>
          </a:stretch>
        </p:blipFill>
        <p:spPr>
          <a:xfrm>
            <a:off x="1575759" y="1454658"/>
            <a:ext cx="8594784" cy="3747400"/>
          </a:xfrm>
          <a:prstGeom prst="rect">
            <a:avLst/>
          </a:prstGeom>
        </p:spPr>
      </p:pic>
    </p:spTree>
    <p:extLst>
      <p:ext uri="{BB962C8B-B14F-4D97-AF65-F5344CB8AC3E}">
        <p14:creationId xmlns:p14="http://schemas.microsoft.com/office/powerpoint/2010/main" val="9605407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A screen shot of a social media post&#10;&#10;Description generated with high confidence">
            <a:extLst>
              <a:ext uri="{FF2B5EF4-FFF2-40B4-BE49-F238E27FC236}">
                <a16:creationId xmlns:a16="http://schemas.microsoft.com/office/drawing/2014/main" id="{9B5E4292-0B5A-40D1-B61F-CA46DEC960DD}"/>
              </a:ext>
            </a:extLst>
          </p:cNvPr>
          <p:cNvPicPr>
            <a:picLocks noChangeAspect="1"/>
          </p:cNvPicPr>
          <p:nvPr/>
        </p:nvPicPr>
        <p:blipFill>
          <a:blip r:embed="rId3"/>
          <a:stretch>
            <a:fillRect/>
          </a:stretch>
        </p:blipFill>
        <p:spPr>
          <a:xfrm>
            <a:off x="1489495" y="1460160"/>
            <a:ext cx="8796067" cy="3750775"/>
          </a:xfrm>
          <a:prstGeom prst="rect">
            <a:avLst/>
          </a:prstGeom>
        </p:spPr>
      </p:pic>
    </p:spTree>
    <p:extLst>
      <p:ext uri="{BB962C8B-B14F-4D97-AF65-F5344CB8AC3E}">
        <p14:creationId xmlns:p14="http://schemas.microsoft.com/office/powerpoint/2010/main" val="10221052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A close up of a screen&#10;&#10;Description generated with high confidence">
            <a:extLst>
              <a:ext uri="{FF2B5EF4-FFF2-40B4-BE49-F238E27FC236}">
                <a16:creationId xmlns:a16="http://schemas.microsoft.com/office/drawing/2014/main" id="{CB3C5993-8469-4957-A203-11FAA2A019F9}"/>
              </a:ext>
            </a:extLst>
          </p:cNvPr>
          <p:cNvPicPr>
            <a:picLocks noChangeAspect="1"/>
          </p:cNvPicPr>
          <p:nvPr/>
        </p:nvPicPr>
        <p:blipFill>
          <a:blip r:embed="rId3"/>
          <a:stretch>
            <a:fillRect/>
          </a:stretch>
        </p:blipFill>
        <p:spPr>
          <a:xfrm>
            <a:off x="1575759" y="1449958"/>
            <a:ext cx="8681048" cy="3799933"/>
          </a:xfrm>
          <a:prstGeom prst="rect">
            <a:avLst/>
          </a:prstGeom>
        </p:spPr>
      </p:pic>
    </p:spTree>
    <p:extLst>
      <p:ext uri="{BB962C8B-B14F-4D97-AF65-F5344CB8AC3E}">
        <p14:creationId xmlns:p14="http://schemas.microsoft.com/office/powerpoint/2010/main" val="23864977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A screen shot of a social media post&#10;&#10;Description generated with high confidence">
            <a:extLst>
              <a:ext uri="{FF2B5EF4-FFF2-40B4-BE49-F238E27FC236}">
                <a16:creationId xmlns:a16="http://schemas.microsoft.com/office/drawing/2014/main" id="{C3B6EB1E-AFFF-4DAF-B7F3-5F8DC35E1AE9}"/>
              </a:ext>
            </a:extLst>
          </p:cNvPr>
          <p:cNvPicPr>
            <a:picLocks noChangeAspect="1"/>
          </p:cNvPicPr>
          <p:nvPr/>
        </p:nvPicPr>
        <p:blipFill>
          <a:blip r:embed="rId3"/>
          <a:stretch>
            <a:fillRect/>
          </a:stretch>
        </p:blipFill>
        <p:spPr>
          <a:xfrm>
            <a:off x="1547004" y="1152856"/>
            <a:ext cx="7933425" cy="3545873"/>
          </a:xfrm>
          <a:prstGeom prst="rect">
            <a:avLst/>
          </a:prstGeom>
        </p:spPr>
      </p:pic>
    </p:spTree>
    <p:extLst>
      <p:ext uri="{BB962C8B-B14F-4D97-AF65-F5344CB8AC3E}">
        <p14:creationId xmlns:p14="http://schemas.microsoft.com/office/powerpoint/2010/main" val="38808662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A close up of a screen&#10;&#10;Description generated with high confidence">
            <a:extLst>
              <a:ext uri="{FF2B5EF4-FFF2-40B4-BE49-F238E27FC236}">
                <a16:creationId xmlns:a16="http://schemas.microsoft.com/office/drawing/2014/main" id="{38D48AD2-72A4-448D-B63E-F90357845C95}"/>
              </a:ext>
            </a:extLst>
          </p:cNvPr>
          <p:cNvPicPr>
            <a:picLocks noChangeAspect="1"/>
          </p:cNvPicPr>
          <p:nvPr/>
        </p:nvPicPr>
        <p:blipFill>
          <a:blip r:embed="rId3"/>
          <a:stretch>
            <a:fillRect/>
          </a:stretch>
        </p:blipFill>
        <p:spPr>
          <a:xfrm>
            <a:off x="1316967" y="1293141"/>
            <a:ext cx="8724180" cy="3897907"/>
          </a:xfrm>
          <a:prstGeom prst="rect">
            <a:avLst/>
          </a:prstGeom>
        </p:spPr>
      </p:pic>
    </p:spTree>
    <p:extLst>
      <p:ext uri="{BB962C8B-B14F-4D97-AF65-F5344CB8AC3E}">
        <p14:creationId xmlns:p14="http://schemas.microsoft.com/office/powerpoint/2010/main" val="38792532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A screen shot of a social media post&#10;&#10;Description generated with very high confidence">
            <a:extLst>
              <a:ext uri="{FF2B5EF4-FFF2-40B4-BE49-F238E27FC236}">
                <a16:creationId xmlns:a16="http://schemas.microsoft.com/office/drawing/2014/main" id="{83C8C4F5-5C19-4C85-BC15-229A92F87DB4}"/>
              </a:ext>
            </a:extLst>
          </p:cNvPr>
          <p:cNvPicPr>
            <a:picLocks noChangeAspect="1"/>
          </p:cNvPicPr>
          <p:nvPr/>
        </p:nvPicPr>
        <p:blipFill>
          <a:blip r:embed="rId3"/>
          <a:stretch>
            <a:fillRect/>
          </a:stretch>
        </p:blipFill>
        <p:spPr>
          <a:xfrm>
            <a:off x="1575759" y="1407763"/>
            <a:ext cx="8709803" cy="3898700"/>
          </a:xfrm>
          <a:prstGeom prst="rect">
            <a:avLst/>
          </a:prstGeom>
        </p:spPr>
      </p:pic>
    </p:spTree>
    <p:extLst>
      <p:ext uri="{BB962C8B-B14F-4D97-AF65-F5344CB8AC3E}">
        <p14:creationId xmlns:p14="http://schemas.microsoft.com/office/powerpoint/2010/main" val="16882155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A close up of a screen&#10;&#10;Description generated with high confidence">
            <a:extLst>
              <a:ext uri="{FF2B5EF4-FFF2-40B4-BE49-F238E27FC236}">
                <a16:creationId xmlns:a16="http://schemas.microsoft.com/office/drawing/2014/main" id="{4C84D9AF-B1AF-4B57-BAEF-E6ECEB19EC46}"/>
              </a:ext>
            </a:extLst>
          </p:cNvPr>
          <p:cNvPicPr>
            <a:picLocks noChangeAspect="1"/>
          </p:cNvPicPr>
          <p:nvPr/>
        </p:nvPicPr>
        <p:blipFill>
          <a:blip r:embed="rId3"/>
          <a:stretch>
            <a:fillRect/>
          </a:stretch>
        </p:blipFill>
        <p:spPr>
          <a:xfrm>
            <a:off x="1230702" y="1309534"/>
            <a:ext cx="8508520" cy="3706969"/>
          </a:xfrm>
          <a:prstGeom prst="rect">
            <a:avLst/>
          </a:prstGeom>
        </p:spPr>
      </p:pic>
    </p:spTree>
    <p:extLst>
      <p:ext uri="{BB962C8B-B14F-4D97-AF65-F5344CB8AC3E}">
        <p14:creationId xmlns:p14="http://schemas.microsoft.com/office/powerpoint/2010/main" val="10210231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A screen shot of a social media post&#10;&#10;Description generated with high confidence">
            <a:extLst>
              <a:ext uri="{FF2B5EF4-FFF2-40B4-BE49-F238E27FC236}">
                <a16:creationId xmlns:a16="http://schemas.microsoft.com/office/drawing/2014/main" id="{2D7F2B73-3A06-4E0C-9EF6-3E04E600165A}"/>
              </a:ext>
            </a:extLst>
          </p:cNvPr>
          <p:cNvPicPr>
            <a:picLocks noChangeAspect="1"/>
          </p:cNvPicPr>
          <p:nvPr/>
        </p:nvPicPr>
        <p:blipFill>
          <a:blip r:embed="rId3"/>
          <a:stretch>
            <a:fillRect/>
          </a:stretch>
        </p:blipFill>
        <p:spPr>
          <a:xfrm>
            <a:off x="1374476" y="1359565"/>
            <a:ext cx="9428671" cy="4124493"/>
          </a:xfrm>
          <a:prstGeom prst="rect">
            <a:avLst/>
          </a:prstGeom>
        </p:spPr>
      </p:pic>
    </p:spTree>
    <p:extLst>
      <p:ext uri="{BB962C8B-B14F-4D97-AF65-F5344CB8AC3E}">
        <p14:creationId xmlns:p14="http://schemas.microsoft.com/office/powerpoint/2010/main" val="40152461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A screen shot of a social media post&#10;&#10;Description generated with very high confidence">
            <a:extLst>
              <a:ext uri="{FF2B5EF4-FFF2-40B4-BE49-F238E27FC236}">
                <a16:creationId xmlns:a16="http://schemas.microsoft.com/office/drawing/2014/main" id="{9F75CA8A-29C2-434A-99F3-98F4C83898E8}"/>
              </a:ext>
            </a:extLst>
          </p:cNvPr>
          <p:cNvPicPr>
            <a:picLocks noChangeAspect="1"/>
          </p:cNvPicPr>
          <p:nvPr/>
        </p:nvPicPr>
        <p:blipFill>
          <a:blip r:embed="rId3"/>
          <a:stretch>
            <a:fillRect/>
          </a:stretch>
        </p:blipFill>
        <p:spPr>
          <a:xfrm>
            <a:off x="1216325" y="1248047"/>
            <a:ext cx="9629954" cy="4304396"/>
          </a:xfrm>
          <a:prstGeom prst="rect">
            <a:avLst/>
          </a:prstGeom>
        </p:spPr>
      </p:pic>
    </p:spTree>
    <p:extLst>
      <p:ext uri="{BB962C8B-B14F-4D97-AF65-F5344CB8AC3E}">
        <p14:creationId xmlns:p14="http://schemas.microsoft.com/office/powerpoint/2010/main" val="27405131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A screen shot of a social media post&#10;&#10;Description generated with very high confidence">
            <a:extLst>
              <a:ext uri="{FF2B5EF4-FFF2-40B4-BE49-F238E27FC236}">
                <a16:creationId xmlns:a16="http://schemas.microsoft.com/office/drawing/2014/main" id="{2098D0BA-CB27-4CE0-B40E-EDEDF54373BC}"/>
              </a:ext>
            </a:extLst>
          </p:cNvPr>
          <p:cNvPicPr>
            <a:picLocks noChangeAspect="1"/>
          </p:cNvPicPr>
          <p:nvPr/>
        </p:nvPicPr>
        <p:blipFill>
          <a:blip r:embed="rId3"/>
          <a:stretch>
            <a:fillRect/>
          </a:stretch>
        </p:blipFill>
        <p:spPr>
          <a:xfrm>
            <a:off x="1072551" y="1178160"/>
            <a:ext cx="9371162" cy="4199755"/>
          </a:xfrm>
          <a:prstGeom prst="rect">
            <a:avLst/>
          </a:prstGeom>
        </p:spPr>
      </p:pic>
    </p:spTree>
    <p:extLst>
      <p:ext uri="{BB962C8B-B14F-4D97-AF65-F5344CB8AC3E}">
        <p14:creationId xmlns:p14="http://schemas.microsoft.com/office/powerpoint/2010/main" val="8332814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A screen shot of a social media post&#10;&#10;Description generated with very high confidence">
            <a:extLst>
              <a:ext uri="{FF2B5EF4-FFF2-40B4-BE49-F238E27FC236}">
                <a16:creationId xmlns:a16="http://schemas.microsoft.com/office/drawing/2014/main" id="{6549530B-622E-4139-998E-7F26722FF355}"/>
              </a:ext>
            </a:extLst>
          </p:cNvPr>
          <p:cNvPicPr>
            <a:picLocks noChangeAspect="1"/>
          </p:cNvPicPr>
          <p:nvPr/>
        </p:nvPicPr>
        <p:blipFill>
          <a:blip r:embed="rId3"/>
          <a:stretch>
            <a:fillRect/>
          </a:stretch>
        </p:blipFill>
        <p:spPr>
          <a:xfrm>
            <a:off x="1015042" y="1204036"/>
            <a:ext cx="9500558" cy="4162382"/>
          </a:xfrm>
          <a:prstGeom prst="rect">
            <a:avLst/>
          </a:prstGeom>
        </p:spPr>
      </p:pic>
    </p:spTree>
    <p:extLst>
      <p:ext uri="{BB962C8B-B14F-4D97-AF65-F5344CB8AC3E}">
        <p14:creationId xmlns:p14="http://schemas.microsoft.com/office/powerpoint/2010/main" val="22500576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A close up of a screen&#10;&#10;Description generated with high confidence">
            <a:extLst>
              <a:ext uri="{FF2B5EF4-FFF2-40B4-BE49-F238E27FC236}">
                <a16:creationId xmlns:a16="http://schemas.microsoft.com/office/drawing/2014/main" id="{B6866F53-E520-426C-94BA-76BDBD9195AB}"/>
              </a:ext>
            </a:extLst>
          </p:cNvPr>
          <p:cNvPicPr>
            <a:picLocks noChangeAspect="1"/>
          </p:cNvPicPr>
          <p:nvPr/>
        </p:nvPicPr>
        <p:blipFill>
          <a:blip r:embed="rId3"/>
          <a:stretch>
            <a:fillRect/>
          </a:stretch>
        </p:blipFill>
        <p:spPr>
          <a:xfrm>
            <a:off x="684363" y="1004990"/>
            <a:ext cx="10363199" cy="4646737"/>
          </a:xfrm>
          <a:prstGeom prst="rect">
            <a:avLst/>
          </a:prstGeom>
        </p:spPr>
      </p:pic>
    </p:spTree>
    <p:extLst>
      <p:ext uri="{BB962C8B-B14F-4D97-AF65-F5344CB8AC3E}">
        <p14:creationId xmlns:p14="http://schemas.microsoft.com/office/powerpoint/2010/main" val="205729493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F91E5F5CA3129439BAA29AFEE6A2C82" ma:contentTypeVersion="13" ma:contentTypeDescription="Create a new document." ma:contentTypeScope="" ma:versionID="07704a5a21935dfc6e9196a9c628dc7b">
  <xsd:schema xmlns:xsd="http://www.w3.org/2001/XMLSchema" xmlns:xs="http://www.w3.org/2001/XMLSchema" xmlns:p="http://schemas.microsoft.com/office/2006/metadata/properties" xmlns:ns3="fd15a877-3ec7-4366-8d58-aa66d0b61946" xmlns:ns4="c50a3689-b7e3-4c1f-878a-b2ad9c4e32f9" targetNamespace="http://schemas.microsoft.com/office/2006/metadata/properties" ma:root="true" ma:fieldsID="e25a391d8523d821f5ddecd14f7dfc46" ns3:_="" ns4:_="">
    <xsd:import namespace="fd15a877-3ec7-4366-8d58-aa66d0b61946"/>
    <xsd:import namespace="c50a3689-b7e3-4c1f-878a-b2ad9c4e32f9"/>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OCR" minOccurs="0"/>
                <xsd:element ref="ns3:MediaServiceLocation"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d15a877-3ec7-4366-8d58-aa66d0b6194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OCR" ma:index="12" nillable="true" ma:displayName="MediaServiceOCR" ma:internalName="MediaServiceOCR" ma:readOnly="true">
      <xsd:simpleType>
        <xsd:restriction base="dms:Note">
          <xsd:maxLength value="255"/>
        </xsd:restriction>
      </xsd:simpleType>
    </xsd:element>
    <xsd:element name="MediaServiceLocation" ma:index="13" nillable="true" ma:displayName="MediaServiceLocation"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50a3689-b7e3-4c1f-878a-b2ad9c4e32f9"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977D91A-F828-4177-A2E4-DB423983BD08}">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28B22654-42F6-49C7-B9CC-65D3CFF507F6}">
  <ds:schemaRefs>
    <ds:schemaRef ds:uri="c50a3689-b7e3-4c1f-878a-b2ad9c4e32f9"/>
    <ds:schemaRef ds:uri="fd15a877-3ec7-4366-8d58-aa66d0b61946"/>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DE95D1D6-74CF-4271-A263-0E694DBD336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16</Slides>
  <Notes>16</Notes>
  <HiddenSlides>0</HiddenSlide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 north</dc:creator>
  <cp:revision>1</cp:revision>
  <dcterms:created xsi:type="dcterms:W3CDTF">2020-05-02T13:22:23Z</dcterms:created>
  <dcterms:modified xsi:type="dcterms:W3CDTF">2020-05-07T10:40:22Z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0x0101008F91E5F5CA3129439BAA29AFEE6A2C82</vt:lpwstr>
  </property>
</Properties>
</file>