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D5CEBA-0625-CF92-164E-69B117A73591}" v="572" dt="2021-01-11T14:08:53.2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324" y="-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 Batten" userId="S::abatten@brixington.devon.sch.uk::59d8e321-2820-4e9e-ba33-4b0c5b77c093" providerId="AD" clId="Web-{D7D5CEBA-0625-CF92-164E-69B117A73591}"/>
    <pc:docChg chg="addSld modSld">
      <pc:chgData name="Ang Batten" userId="S::abatten@brixington.devon.sch.uk::59d8e321-2820-4e9e-ba33-4b0c5b77c093" providerId="AD" clId="Web-{D7D5CEBA-0625-CF92-164E-69B117A73591}" dt="2021-01-11T14:08:53.297" v="570" actId="20577"/>
      <pc:docMkLst>
        <pc:docMk/>
      </pc:docMkLst>
      <pc:sldChg chg="modSp">
        <pc:chgData name="Ang Batten" userId="S::abatten@brixington.devon.sch.uk::59d8e321-2820-4e9e-ba33-4b0c5b77c093" providerId="AD" clId="Web-{D7D5CEBA-0625-CF92-164E-69B117A73591}" dt="2021-01-11T14:02:41.382" v="32" actId="20577"/>
        <pc:sldMkLst>
          <pc:docMk/>
          <pc:sldMk cId="1701803986" sldId="262"/>
        </pc:sldMkLst>
        <pc:spChg chg="mod">
          <ac:chgData name="Ang Batten" userId="S::abatten@brixington.devon.sch.uk::59d8e321-2820-4e9e-ba33-4b0c5b77c093" providerId="AD" clId="Web-{D7D5CEBA-0625-CF92-164E-69B117A73591}" dt="2021-01-11T14:02:41.382" v="32" actId="20577"/>
          <ac:spMkLst>
            <pc:docMk/>
            <pc:sldMk cId="1701803986" sldId="262"/>
            <ac:spMk id="8" creationId="{00000000-0000-0000-0000-000000000000}"/>
          </ac:spMkLst>
        </pc:spChg>
      </pc:sldChg>
      <pc:sldChg chg="modSp">
        <pc:chgData name="Ang Batten" userId="S::abatten@brixington.devon.sch.uk::59d8e321-2820-4e9e-ba33-4b0c5b77c093" providerId="AD" clId="Web-{D7D5CEBA-0625-CF92-164E-69B117A73591}" dt="2021-01-11T14:03:18.680" v="35" actId="20577"/>
        <pc:sldMkLst>
          <pc:docMk/>
          <pc:sldMk cId="1478604753" sldId="263"/>
        </pc:sldMkLst>
        <pc:spChg chg="mod">
          <ac:chgData name="Ang Batten" userId="S::abatten@brixington.devon.sch.uk::59d8e321-2820-4e9e-ba33-4b0c5b77c093" providerId="AD" clId="Web-{D7D5CEBA-0625-CF92-164E-69B117A73591}" dt="2021-01-11T14:03:18.680" v="35" actId="20577"/>
          <ac:spMkLst>
            <pc:docMk/>
            <pc:sldMk cId="1478604753" sldId="263"/>
            <ac:spMk id="15" creationId="{00000000-0000-0000-0000-000000000000}"/>
          </ac:spMkLst>
        </pc:spChg>
      </pc:sldChg>
      <pc:sldChg chg="addSp delSp modSp add replId">
        <pc:chgData name="Ang Batten" userId="S::abatten@brixington.devon.sch.uk::59d8e321-2820-4e9e-ba33-4b0c5b77c093" providerId="AD" clId="Web-{D7D5CEBA-0625-CF92-164E-69B117A73591}" dt="2021-01-11T14:08:53.297" v="569" actId="20577"/>
        <pc:sldMkLst>
          <pc:docMk/>
          <pc:sldMk cId="988147247" sldId="266"/>
        </pc:sldMkLst>
        <pc:spChg chg="add mod">
          <ac:chgData name="Ang Batten" userId="S::abatten@brixington.devon.sch.uk::59d8e321-2820-4e9e-ba33-4b0c5b77c093" providerId="AD" clId="Web-{D7D5CEBA-0625-CF92-164E-69B117A73591}" dt="2021-01-11T14:08:53.297" v="569" actId="20577"/>
          <ac:spMkLst>
            <pc:docMk/>
            <pc:sldMk cId="988147247" sldId="266"/>
            <ac:spMk id="4" creationId="{6951F430-B99A-41DC-845E-D72C438E4B3C}"/>
          </ac:spMkLst>
        </pc:spChg>
        <pc:picChg chg="del">
          <ac:chgData name="Ang Batten" userId="S::abatten@brixington.devon.sch.uk::59d8e321-2820-4e9e-ba33-4b0c5b77c093" providerId="AD" clId="Web-{D7D5CEBA-0625-CF92-164E-69B117A73591}" dt="2021-01-11T14:04:39.807" v="37"/>
          <ac:picMkLst>
            <pc:docMk/>
            <pc:sldMk cId="988147247" sldId="266"/>
            <ac:picMk id="6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/>
              <a:t>Tuesday 12</a:t>
            </a:r>
            <a:r>
              <a:rPr lang="en-GB" u="sng" baseline="30000" dirty="0"/>
              <a:t>th</a:t>
            </a:r>
            <a:r>
              <a:rPr lang="en-GB" u="sng" dirty="0"/>
              <a:t> January</a:t>
            </a:r>
            <a:br>
              <a:rPr lang="en-GB" u="sng" dirty="0"/>
            </a:br>
            <a:br>
              <a:rPr lang="en-GB" u="sng" dirty="0"/>
            </a:br>
            <a:r>
              <a:rPr lang="en-GB" u="sng" dirty="0"/>
              <a:t>LO: to multiply 2 digit numbers by 2 digit numbers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841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895927"/>
            <a:ext cx="8825658" cy="3881454"/>
          </a:xfrm>
        </p:spPr>
        <p:txBody>
          <a:bodyPr/>
          <a:lstStyle/>
          <a:p>
            <a:br>
              <a:rPr lang="en-GB" u="sng" dirty="0"/>
            </a:b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1570182"/>
            <a:ext cx="8825658" cy="406861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Our journey so far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Knowing our x table facts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Using our x table facts to work out multiples of 10,100,1000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Partitioning 2/3/4 digit numbers by 1 digit numbers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Multiplying 2 digit numbers using the area model</a:t>
            </a:r>
          </a:p>
        </p:txBody>
      </p:sp>
    </p:spTree>
    <p:extLst>
      <p:ext uri="{BB962C8B-B14F-4D97-AF65-F5344CB8AC3E}">
        <p14:creationId xmlns:p14="http://schemas.microsoft.com/office/powerpoint/2010/main" val="460045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895927"/>
            <a:ext cx="8825658" cy="3881454"/>
          </a:xfrm>
        </p:spPr>
        <p:txBody>
          <a:bodyPr/>
          <a:lstStyle/>
          <a:p>
            <a:br>
              <a:rPr lang="en-GB" u="sng" dirty="0"/>
            </a:b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1570182"/>
            <a:ext cx="8825658" cy="406861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3996" y="665018"/>
            <a:ext cx="7688841" cy="5442424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701964" y="4193309"/>
            <a:ext cx="3389745" cy="1533236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How many bottles of milk is Tom delivering today?</a:t>
            </a:r>
          </a:p>
          <a:p>
            <a:pPr algn="ctr"/>
            <a:r>
              <a:rPr lang="en-GB" dirty="0"/>
              <a:t>What is the calculation you need to do?</a:t>
            </a:r>
          </a:p>
        </p:txBody>
      </p:sp>
    </p:spTree>
    <p:extLst>
      <p:ext uri="{BB962C8B-B14F-4D97-AF65-F5344CB8AC3E}">
        <p14:creationId xmlns:p14="http://schemas.microsoft.com/office/powerpoint/2010/main" val="1267740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895927"/>
            <a:ext cx="8825658" cy="3881454"/>
          </a:xfrm>
        </p:spPr>
        <p:txBody>
          <a:bodyPr/>
          <a:lstStyle/>
          <a:p>
            <a:br>
              <a:rPr lang="en-GB" u="sng" dirty="0"/>
            </a:b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1570182"/>
            <a:ext cx="8825658" cy="406861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797" y="720436"/>
            <a:ext cx="2635852" cy="18657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366" y="895927"/>
            <a:ext cx="4438650" cy="42291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91633" y="2873151"/>
            <a:ext cx="27137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Method 1 Partitioning both of the numbers like we did yesterday.</a:t>
            </a:r>
          </a:p>
        </p:txBody>
      </p:sp>
    </p:spTree>
    <p:extLst>
      <p:ext uri="{BB962C8B-B14F-4D97-AF65-F5344CB8AC3E}">
        <p14:creationId xmlns:p14="http://schemas.microsoft.com/office/powerpoint/2010/main" val="1761336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895927"/>
            <a:ext cx="8825658" cy="3881454"/>
          </a:xfrm>
        </p:spPr>
        <p:txBody>
          <a:bodyPr/>
          <a:lstStyle/>
          <a:p>
            <a:br>
              <a:rPr lang="en-GB" u="sng" dirty="0"/>
            </a:b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1570182"/>
            <a:ext cx="8825658" cy="406861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797" y="720436"/>
            <a:ext cx="2635852" cy="18657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0384" y="930791"/>
            <a:ext cx="2752613" cy="28222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91633" y="2873151"/>
            <a:ext cx="27137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Method 2</a:t>
            </a:r>
          </a:p>
          <a:p>
            <a:r>
              <a:rPr lang="en-GB" sz="2800" dirty="0">
                <a:solidFill>
                  <a:schemeClr val="bg1"/>
                </a:solidFill>
              </a:rPr>
              <a:t>Only partitioning one of the numbers using place value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3649" y="4081817"/>
            <a:ext cx="6475389" cy="174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077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895927"/>
            <a:ext cx="8825658" cy="3881454"/>
          </a:xfrm>
        </p:spPr>
        <p:txBody>
          <a:bodyPr/>
          <a:lstStyle/>
          <a:p>
            <a:br>
              <a:rPr lang="en-GB" u="sng" dirty="0"/>
            </a:b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1570182"/>
            <a:ext cx="8825658" cy="406861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3560" y="1248929"/>
            <a:ext cx="2635852" cy="18657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736" y="3385867"/>
            <a:ext cx="10370898" cy="25741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4499" y="959788"/>
            <a:ext cx="6536834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Method 3</a:t>
            </a:r>
          </a:p>
          <a:p>
            <a:r>
              <a:rPr lang="en-GB" sz="2800" dirty="0">
                <a:solidFill>
                  <a:schemeClr val="bg1"/>
                </a:solidFill>
              </a:rPr>
              <a:t>Only partitioning one of the numbers (not by place value but in groups)</a:t>
            </a:r>
          </a:p>
        </p:txBody>
      </p:sp>
    </p:spTree>
    <p:extLst>
      <p:ext uri="{BB962C8B-B14F-4D97-AF65-F5344CB8AC3E}">
        <p14:creationId xmlns:p14="http://schemas.microsoft.com/office/powerpoint/2010/main" val="1701803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895927"/>
            <a:ext cx="8825658" cy="3881454"/>
          </a:xfrm>
        </p:spPr>
        <p:txBody>
          <a:bodyPr/>
          <a:lstStyle/>
          <a:p>
            <a:br>
              <a:rPr lang="en-GB" u="sng" dirty="0"/>
            </a:b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1570182"/>
            <a:ext cx="8825658" cy="406861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4499" y="959788"/>
            <a:ext cx="6536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Each box contains 12 rulers. How many rulers are there in total?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0572" y="1218142"/>
            <a:ext cx="3780896" cy="18992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69119" y="3034121"/>
            <a:ext cx="1022221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27 x 12 = 10 x             +  10 x            +            x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             =                    +                      +</a:t>
            </a:r>
          </a:p>
          <a:p>
            <a:r>
              <a:rPr lang="en-GB" sz="2800" dirty="0">
                <a:solidFill>
                  <a:schemeClr val="bg1"/>
                </a:solidFill>
              </a:rPr>
              <a:t>       </a:t>
            </a:r>
          </a:p>
          <a:p>
            <a:r>
              <a:rPr lang="en-GB" sz="2800" dirty="0">
                <a:solidFill>
                  <a:schemeClr val="bg1"/>
                </a:solidFill>
              </a:rPr>
              <a:t>             =    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There are               rulers in total.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352800" y="3056467"/>
            <a:ext cx="922867" cy="47413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5638800" y="3083208"/>
            <a:ext cx="922867" cy="47413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453439" y="3100323"/>
            <a:ext cx="922867" cy="47413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7069138" y="3091309"/>
            <a:ext cx="922867" cy="47413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7835851" y="3953450"/>
            <a:ext cx="922867" cy="47413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5434806" y="3963169"/>
            <a:ext cx="922867" cy="47413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2734733" y="3953450"/>
            <a:ext cx="922867" cy="47413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16" name="Rounded Rectangle 15"/>
          <p:cNvSpPr/>
          <p:nvPr/>
        </p:nvSpPr>
        <p:spPr>
          <a:xfrm>
            <a:off x="2641600" y="4829103"/>
            <a:ext cx="922867" cy="47413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ounded Rectangle 16"/>
          <p:cNvSpPr/>
          <p:nvPr/>
        </p:nvSpPr>
        <p:spPr>
          <a:xfrm>
            <a:off x="2906184" y="5668531"/>
            <a:ext cx="922867" cy="47413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604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895927"/>
            <a:ext cx="8825658" cy="3881454"/>
          </a:xfrm>
        </p:spPr>
        <p:txBody>
          <a:bodyPr/>
          <a:lstStyle/>
          <a:p>
            <a:br>
              <a:rPr lang="en-GB" u="sng" dirty="0"/>
            </a:b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1570182"/>
            <a:ext cx="8825658" cy="406861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4499" y="959788"/>
            <a:ext cx="65368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Mrs Batten has 24 tubs of drawing </a:t>
            </a:r>
          </a:p>
          <a:p>
            <a:r>
              <a:rPr lang="en-GB" sz="2800" dirty="0">
                <a:solidFill>
                  <a:schemeClr val="bg1"/>
                </a:solidFill>
              </a:rPr>
              <a:t>pins. Each tub contains 36 pins.</a:t>
            </a:r>
          </a:p>
          <a:p>
            <a:r>
              <a:rPr lang="en-GB" sz="2800" dirty="0">
                <a:solidFill>
                  <a:schemeClr val="bg1"/>
                </a:solidFill>
              </a:rPr>
              <a:t>How many pins does Mrs Batten have?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3911" y="786371"/>
            <a:ext cx="4361921" cy="1916930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636415"/>
              </p:ext>
            </p:extLst>
          </p:nvPr>
        </p:nvGraphicFramePr>
        <p:xfrm>
          <a:off x="1852613" y="3949446"/>
          <a:ext cx="8128000" cy="9144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55691230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392168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baseline="0" dirty="0"/>
                        <a:t>           ……  x  ……. = </a:t>
                      </a:r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aseline="0" dirty="0"/>
                        <a:t> </a:t>
                      </a:r>
                    </a:p>
                    <a:p>
                      <a:r>
                        <a:rPr lang="en-GB" baseline="0" dirty="0"/>
                        <a:t>   ……  x  ……. =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5054971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058335" y="4145036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36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477561" y="3353857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87801" y="349307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01234" y="5233757"/>
            <a:ext cx="6929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Mrs Batten has ………… pins. </a:t>
            </a:r>
          </a:p>
        </p:txBody>
      </p:sp>
    </p:spTree>
    <p:extLst>
      <p:ext uri="{BB962C8B-B14F-4D97-AF65-F5344CB8AC3E}">
        <p14:creationId xmlns:p14="http://schemas.microsoft.com/office/powerpoint/2010/main" val="876432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895927"/>
            <a:ext cx="8825658" cy="3881454"/>
          </a:xfrm>
        </p:spPr>
        <p:txBody>
          <a:bodyPr/>
          <a:lstStyle/>
          <a:p>
            <a:br>
              <a:rPr lang="en-GB" u="sng" dirty="0"/>
            </a:b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1570182"/>
            <a:ext cx="8825658" cy="406861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01234" y="5233757"/>
            <a:ext cx="6929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540" y="895927"/>
            <a:ext cx="8923547" cy="332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1914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895927"/>
            <a:ext cx="8825658" cy="3881454"/>
          </a:xfrm>
        </p:spPr>
        <p:txBody>
          <a:bodyPr/>
          <a:lstStyle/>
          <a:p>
            <a:br>
              <a:rPr lang="en-GB" u="sng" dirty="0"/>
            </a:b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1570182"/>
            <a:ext cx="8825658" cy="406861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01234" y="5233757"/>
            <a:ext cx="6929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51F430-B99A-41DC-845E-D72C438E4B3C}"/>
              </a:ext>
            </a:extLst>
          </p:cNvPr>
          <p:cNvSpPr txBox="1"/>
          <p:nvPr/>
        </p:nvSpPr>
        <p:spPr>
          <a:xfrm>
            <a:off x="1030817" y="967317"/>
            <a:ext cx="8553450" cy="52629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Have a go at the tasks on the website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If you are stuck, you could try these things:</a:t>
            </a:r>
          </a:p>
          <a:p>
            <a:r>
              <a:rPr lang="en-GB" sz="2800" dirty="0">
                <a:solidFill>
                  <a:schemeClr val="bg1"/>
                </a:solidFill>
              </a:rPr>
              <a:t> re-watch the video to see if that helps,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Go back to the area model you used yesterday</a:t>
            </a:r>
          </a:p>
          <a:p>
            <a:r>
              <a:rPr lang="en-GB" sz="2800" dirty="0">
                <a:solidFill>
                  <a:schemeClr val="bg1"/>
                </a:solidFill>
              </a:rPr>
              <a:t>Follow these 'Steps 2 success'</a:t>
            </a:r>
          </a:p>
          <a:p>
            <a:pPr marL="457200" indent="-457200">
              <a:buFont typeface="Wingdings"/>
              <a:buChar char="ü"/>
            </a:pPr>
            <a:r>
              <a:rPr lang="en-GB" sz="2800" dirty="0">
                <a:solidFill>
                  <a:schemeClr val="bg1"/>
                </a:solidFill>
              </a:rPr>
              <a:t>Partition one of your two-digit numbers using place value columns.</a:t>
            </a:r>
          </a:p>
          <a:p>
            <a:pPr marL="457200" indent="-457200">
              <a:buFont typeface="Wingdings"/>
              <a:buChar char="ü"/>
            </a:pPr>
            <a:r>
              <a:rPr lang="en-GB" sz="2800" dirty="0">
                <a:solidFill>
                  <a:schemeClr val="bg1"/>
                </a:solidFill>
              </a:rPr>
              <a:t>Multiply each part by the other 2-digit number</a:t>
            </a:r>
          </a:p>
          <a:p>
            <a:pPr marL="457200" indent="-457200">
              <a:buFont typeface="Wingdings"/>
              <a:buChar char="ü"/>
            </a:pPr>
            <a:r>
              <a:rPr lang="en-GB" sz="2800" dirty="0">
                <a:solidFill>
                  <a:schemeClr val="bg1"/>
                </a:solidFill>
              </a:rPr>
              <a:t>Add your two products (answers) together</a:t>
            </a:r>
          </a:p>
          <a:p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1472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37</TotalTime>
  <Words>185</Words>
  <Application>Microsoft Office PowerPoint</Application>
  <PresentationFormat>Widescreen</PresentationFormat>
  <Paragraphs>48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Ion Boardroom</vt:lpstr>
      <vt:lpstr>Tuesday 12th January  LO: to multiply 2 digit numbers by 2 digit numbers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12th January  LO: to multiply 2 digit numbers by 2 digit numbers</dc:title>
  <dc:creator>Ang Batten</dc:creator>
  <cp:lastModifiedBy>Ang Batten</cp:lastModifiedBy>
  <cp:revision>38</cp:revision>
  <dcterms:created xsi:type="dcterms:W3CDTF">2021-01-09T15:35:24Z</dcterms:created>
  <dcterms:modified xsi:type="dcterms:W3CDTF">2021-01-11T14:08:53Z</dcterms:modified>
</cp:coreProperties>
</file>