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1D8EE-6684-439E-9F8D-888648D2D6C7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78DA85-821C-4D5C-8B19-0778EB4193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603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810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577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29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196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714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35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213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141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19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017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009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8B984-A66F-44A8-B9B2-3F6AE0A20F8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FAA22-0D68-4ACF-8793-D28E7A45F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35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ribblemaps.com/create/#/lat=51.0164992&amp;lng=-4.2401792&amp;z=3&amp;t=hybrid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cribblemap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41744" y="3038764"/>
            <a:ext cx="1149927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Success Criteria:</a:t>
            </a:r>
          </a:p>
          <a:p>
            <a:pPr fontAlgn="base"/>
            <a:r>
              <a:rPr lang="en-GB" sz="2400" dirty="0" smtClean="0"/>
              <a:t>-To </a:t>
            </a:r>
            <a:r>
              <a:rPr lang="en-GB" sz="2400" dirty="0"/>
              <a:t>locate the position of South America on a globe/ in an atlas/ on a world map. </a:t>
            </a:r>
            <a:endParaRPr lang="en-GB" sz="2400" dirty="0" smtClean="0"/>
          </a:p>
          <a:p>
            <a:pPr fontAlgn="base"/>
            <a:endParaRPr lang="en-GB" sz="2400" dirty="0"/>
          </a:p>
          <a:p>
            <a:pPr fontAlgn="base"/>
            <a:r>
              <a:rPr lang="en-GB" sz="2400" dirty="0" smtClean="0"/>
              <a:t>-Describe </a:t>
            </a:r>
            <a:r>
              <a:rPr lang="en-GB" sz="2400" dirty="0"/>
              <a:t>the location of south America. Make reference to the equator and the UK. (name the sea that lies between them- Atlantic Ocean) </a:t>
            </a:r>
            <a:endParaRPr lang="en-GB" sz="2400" dirty="0" smtClean="0"/>
          </a:p>
          <a:p>
            <a:pPr fontAlgn="base"/>
            <a:endParaRPr lang="en-GB" sz="2400" dirty="0"/>
          </a:p>
          <a:p>
            <a:pPr fontAlgn="base"/>
            <a:r>
              <a:rPr lang="en-GB" sz="2400" dirty="0" smtClean="0"/>
              <a:t>- Identify </a:t>
            </a:r>
            <a:r>
              <a:rPr lang="en-GB" sz="2400" dirty="0"/>
              <a:t>Brazil, Venezuela, Colombia, Peru, Chile and Uruguay on a map.</a:t>
            </a:r>
          </a:p>
          <a:p>
            <a:endParaRPr lang="en-GB" sz="4000" dirty="0" smtClean="0"/>
          </a:p>
          <a:p>
            <a:endParaRPr lang="en-GB" sz="4000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1AB4FA34-C835-46C4-AA27-AB431A4CC9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018" y="985838"/>
            <a:ext cx="12034982" cy="1655762"/>
          </a:xfrm>
        </p:spPr>
        <p:txBody>
          <a:bodyPr>
            <a:normAutofit/>
          </a:bodyPr>
          <a:lstStyle/>
          <a:p>
            <a:pPr algn="l"/>
            <a:r>
              <a:rPr lang="en-GB" sz="5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LO: To identify regions in South America on a map 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F994699-2B69-42C1-A95B-5B438F3FE440}"/>
              </a:ext>
            </a:extLst>
          </p:cNvPr>
          <p:cNvSpPr txBox="1">
            <a:spLocks/>
          </p:cNvSpPr>
          <p:nvPr/>
        </p:nvSpPr>
        <p:spPr>
          <a:xfrm>
            <a:off x="3340359" y="141659"/>
            <a:ext cx="9144000" cy="9858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 smtClean="0">
                <a:latin typeface="Comic Sans MS" panose="030F0702030302020204" pitchFamily="66" charset="0"/>
              </a:rPr>
              <a:t>Tuesday 5</a:t>
            </a:r>
            <a:r>
              <a:rPr lang="en-GB" sz="54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5400" dirty="0" smtClean="0">
                <a:latin typeface="Comic Sans MS" panose="030F0702030302020204" pitchFamily="66" charset="0"/>
              </a:rPr>
              <a:t> January 2021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36FA40B-F80C-40C9-8DC5-B696C11A2889}"/>
              </a:ext>
            </a:extLst>
          </p:cNvPr>
          <p:cNvCxnSpPr>
            <a:cxnSpLocks/>
          </p:cNvCxnSpPr>
          <p:nvPr/>
        </p:nvCxnSpPr>
        <p:spPr>
          <a:xfrm>
            <a:off x="3769567" y="1033057"/>
            <a:ext cx="828558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2D8866E-FD05-4375-A135-39BBF8A67997}"/>
              </a:ext>
            </a:extLst>
          </p:cNvPr>
          <p:cNvCxnSpPr>
            <a:cxnSpLocks/>
          </p:cNvCxnSpPr>
          <p:nvPr/>
        </p:nvCxnSpPr>
        <p:spPr>
          <a:xfrm flipV="1">
            <a:off x="157018" y="1653309"/>
            <a:ext cx="10455564" cy="413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A9B26B-6B41-4D1E-8224-4A2518A006C5}"/>
              </a:ext>
            </a:extLst>
          </p:cNvPr>
          <p:cNvCxnSpPr>
            <a:cxnSpLocks/>
          </p:cNvCxnSpPr>
          <p:nvPr/>
        </p:nvCxnSpPr>
        <p:spPr>
          <a:xfrm flipV="1">
            <a:off x="157018" y="2364509"/>
            <a:ext cx="5920509" cy="174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9886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8B7D029F-945A-4481-AA51-3FBE3CC055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575" y="1047425"/>
            <a:ext cx="9189130" cy="56349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45A9B-8D36-4D19-B7D4-E5E8A01E7AD7}"/>
              </a:ext>
            </a:extLst>
          </p:cNvPr>
          <p:cNvSpPr txBox="1"/>
          <p:nvPr/>
        </p:nvSpPr>
        <p:spPr>
          <a:xfrm>
            <a:off x="3197610" y="442346"/>
            <a:ext cx="5796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continents can you label already?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B6B1BA-282A-4B97-A4BE-752DDD9876B5}"/>
              </a:ext>
            </a:extLst>
          </p:cNvPr>
          <p:cNvSpPr/>
          <p:nvPr/>
        </p:nvSpPr>
        <p:spPr>
          <a:xfrm>
            <a:off x="1228725" y="5810250"/>
            <a:ext cx="239077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66CF53E-2D52-49EB-BDCD-99CA13BFEC6E}"/>
              </a:ext>
            </a:extLst>
          </p:cNvPr>
          <p:cNvSpPr/>
          <p:nvPr/>
        </p:nvSpPr>
        <p:spPr>
          <a:xfrm>
            <a:off x="357187" y="1485900"/>
            <a:ext cx="239077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6E5C83-8523-4517-8E46-C9C407526707}"/>
              </a:ext>
            </a:extLst>
          </p:cNvPr>
          <p:cNvSpPr/>
          <p:nvPr/>
        </p:nvSpPr>
        <p:spPr>
          <a:xfrm>
            <a:off x="1009650" y="4499698"/>
            <a:ext cx="239077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089E5F-1962-432A-8A41-7CAD24EB9BC1}"/>
              </a:ext>
            </a:extLst>
          </p:cNvPr>
          <p:cNvSpPr/>
          <p:nvPr/>
        </p:nvSpPr>
        <p:spPr>
          <a:xfrm>
            <a:off x="5705475" y="4985473"/>
            <a:ext cx="239077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E4C03E-2D99-47E8-B908-A91FDF066EF7}"/>
              </a:ext>
            </a:extLst>
          </p:cNvPr>
          <p:cNvSpPr/>
          <p:nvPr/>
        </p:nvSpPr>
        <p:spPr>
          <a:xfrm>
            <a:off x="9444037" y="6053137"/>
            <a:ext cx="239077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2AD5AD9-3511-4E4C-A784-32D044D4C539}"/>
              </a:ext>
            </a:extLst>
          </p:cNvPr>
          <p:cNvSpPr/>
          <p:nvPr/>
        </p:nvSpPr>
        <p:spPr>
          <a:xfrm>
            <a:off x="9612993" y="2733675"/>
            <a:ext cx="239077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5457720-2D82-4014-97F6-15BE28B9809E}"/>
              </a:ext>
            </a:extLst>
          </p:cNvPr>
          <p:cNvSpPr/>
          <p:nvPr/>
        </p:nvSpPr>
        <p:spPr>
          <a:xfrm>
            <a:off x="9163050" y="904011"/>
            <a:ext cx="2390775" cy="485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14957B5-A8EA-430D-93B4-706A291D6837}"/>
              </a:ext>
            </a:extLst>
          </p:cNvPr>
          <p:cNvCxnSpPr>
            <a:stCxn id="6" idx="3"/>
          </p:cNvCxnSpPr>
          <p:nvPr/>
        </p:nvCxnSpPr>
        <p:spPr>
          <a:xfrm>
            <a:off x="2747962" y="1728788"/>
            <a:ext cx="1204913" cy="45243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46B1D2D-321F-4595-A3A6-88CB585BA824}"/>
              </a:ext>
            </a:extLst>
          </p:cNvPr>
          <p:cNvCxnSpPr>
            <a:cxnSpLocks/>
            <a:stCxn id="7" idx="3"/>
          </p:cNvCxnSpPr>
          <p:nvPr/>
        </p:nvCxnSpPr>
        <p:spPr>
          <a:xfrm flipV="1">
            <a:off x="3400425" y="4410075"/>
            <a:ext cx="1335881" cy="33251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1D716A8-E7F8-409D-AE7D-B0B84A90009F}"/>
              </a:ext>
            </a:extLst>
          </p:cNvPr>
          <p:cNvCxnSpPr/>
          <p:nvPr/>
        </p:nvCxnSpPr>
        <p:spPr>
          <a:xfrm>
            <a:off x="3609975" y="6022747"/>
            <a:ext cx="1204913" cy="45243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25DA255-6905-44AF-BD90-872D58966D19}"/>
              </a:ext>
            </a:extLst>
          </p:cNvPr>
          <p:cNvCxnSpPr>
            <a:cxnSpLocks/>
            <a:stCxn id="11" idx="1"/>
          </p:cNvCxnSpPr>
          <p:nvPr/>
        </p:nvCxnSpPr>
        <p:spPr>
          <a:xfrm flipH="1">
            <a:off x="6381750" y="1146899"/>
            <a:ext cx="2781300" cy="118672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1309271-7B6D-4A7C-8EBD-99BA4F82E010}"/>
              </a:ext>
            </a:extLst>
          </p:cNvPr>
          <p:cNvCxnSpPr>
            <a:cxnSpLocks/>
          </p:cNvCxnSpPr>
          <p:nvPr/>
        </p:nvCxnSpPr>
        <p:spPr>
          <a:xfrm flipH="1" flipV="1">
            <a:off x="8472791" y="2851668"/>
            <a:ext cx="1146315" cy="7076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0AD89A8-21A7-4BA9-8B82-2563AE14DA98}"/>
              </a:ext>
            </a:extLst>
          </p:cNvPr>
          <p:cNvCxnSpPr>
            <a:cxnSpLocks/>
            <a:stCxn id="9" idx="0"/>
          </p:cNvCxnSpPr>
          <p:nvPr/>
        </p:nvCxnSpPr>
        <p:spPr>
          <a:xfrm flipH="1" flipV="1">
            <a:off x="9612993" y="4975406"/>
            <a:ext cx="1026432" cy="107773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4068FF5-A681-47A1-B004-5191502AB0B6}"/>
              </a:ext>
            </a:extLst>
          </p:cNvPr>
          <p:cNvCxnSpPr/>
          <p:nvPr/>
        </p:nvCxnSpPr>
        <p:spPr>
          <a:xfrm>
            <a:off x="1552575" y="3864890"/>
            <a:ext cx="918913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0273463-65F1-497A-A3FE-2DB717C0C0F5}"/>
              </a:ext>
            </a:extLst>
          </p:cNvPr>
          <p:cNvCxnSpPr>
            <a:cxnSpLocks/>
          </p:cNvCxnSpPr>
          <p:nvPr/>
        </p:nvCxnSpPr>
        <p:spPr>
          <a:xfrm flipH="1" flipV="1">
            <a:off x="6657975" y="3695700"/>
            <a:ext cx="364331" cy="127970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8614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B7D029F-945A-4481-AA51-3FBE3CC055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7874"/>
            <a:ext cx="9262836" cy="5680126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387EC6B-946B-4967-B692-FF1AB56EE723}"/>
              </a:ext>
            </a:extLst>
          </p:cNvPr>
          <p:cNvCxnSpPr>
            <a:stCxn id="4" idx="1"/>
            <a:endCxn id="4" idx="3"/>
          </p:cNvCxnSpPr>
          <p:nvPr/>
        </p:nvCxnSpPr>
        <p:spPr>
          <a:xfrm>
            <a:off x="0" y="4017937"/>
            <a:ext cx="92628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B1FEEF2-978B-453B-BBDA-AD19AFD3B67D}"/>
              </a:ext>
            </a:extLst>
          </p:cNvPr>
          <p:cNvSpPr txBox="1"/>
          <p:nvPr/>
        </p:nvSpPr>
        <p:spPr>
          <a:xfrm>
            <a:off x="0" y="0"/>
            <a:ext cx="832444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Where is South America?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do you already know about it?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can you describe South America in relation to the map?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62836" y="3749457"/>
            <a:ext cx="306647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Things to think about:</a:t>
            </a:r>
          </a:p>
          <a:p>
            <a:r>
              <a:rPr lang="en-GB" sz="2800" dirty="0" smtClean="0"/>
              <a:t>The equator</a:t>
            </a:r>
          </a:p>
          <a:p>
            <a:r>
              <a:rPr lang="en-GB" sz="2800" dirty="0" smtClean="0"/>
              <a:t>Biomes</a:t>
            </a:r>
          </a:p>
          <a:p>
            <a:r>
              <a:rPr lang="en-GB" sz="2800" dirty="0" smtClean="0"/>
              <a:t>Northern/Southern Hemisphere</a:t>
            </a:r>
          </a:p>
          <a:p>
            <a:r>
              <a:rPr lang="en-GB" sz="2800" dirty="0" smtClean="0"/>
              <a:t>Climate/weather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93261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864B7F-9D3E-4FF6-B539-1E95D34AE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703" y="520024"/>
            <a:ext cx="5362575" cy="5962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FBB899-3A93-4FFA-82A9-1260294438BB}"/>
              </a:ext>
            </a:extLst>
          </p:cNvPr>
          <p:cNvSpPr txBox="1"/>
          <p:nvPr/>
        </p:nvSpPr>
        <p:spPr>
          <a:xfrm>
            <a:off x="233172" y="2966295"/>
            <a:ext cx="6096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Brazil</a:t>
            </a:r>
            <a:endParaRPr lang="it-IT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it-IT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Venezuela</a:t>
            </a:r>
          </a:p>
          <a:p>
            <a:r>
              <a:rPr lang="it-IT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Colombia</a:t>
            </a:r>
          </a:p>
          <a:p>
            <a:r>
              <a:rPr lang="it-IT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Peru</a:t>
            </a:r>
          </a:p>
          <a:p>
            <a:r>
              <a:rPr lang="it-IT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Chile</a:t>
            </a:r>
          </a:p>
          <a:p>
            <a:r>
              <a:rPr lang="it-IT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Uruguay</a:t>
            </a:r>
          </a:p>
          <a:p>
            <a:r>
              <a:rPr lang="it-IT" dirty="0">
                <a:solidFill>
                  <a:srgbClr val="000000"/>
                </a:solidFill>
                <a:latin typeface="Comic Sans MS" panose="030F0702030302020204" pitchFamily="66" charset="0"/>
              </a:rPr>
              <a:t>Argentina</a:t>
            </a:r>
          </a:p>
          <a:p>
            <a:endParaRPr lang="it-IT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it-IT" dirty="0">
                <a:solidFill>
                  <a:srgbClr val="000000"/>
                </a:solidFill>
                <a:latin typeface="Comic Sans MS" panose="030F0702030302020204" pitchFamily="66" charset="0"/>
              </a:rPr>
              <a:t>More?</a:t>
            </a:r>
          </a:p>
          <a:p>
            <a:endParaRPr lang="it-IT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it-IT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2BFEB6-D9D9-4987-98CA-334FA44480A7}"/>
              </a:ext>
            </a:extLst>
          </p:cNvPr>
          <p:cNvSpPr txBox="1"/>
          <p:nvPr/>
        </p:nvSpPr>
        <p:spPr>
          <a:xfrm>
            <a:off x="15762" y="2547697"/>
            <a:ext cx="5028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Can you identify these countries on the map?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8107EB-B384-45A5-8156-71ADAE0AE7B0}"/>
              </a:ext>
            </a:extLst>
          </p:cNvPr>
          <p:cNvSpPr txBox="1"/>
          <p:nvPr/>
        </p:nvSpPr>
        <p:spPr>
          <a:xfrm>
            <a:off x="102637" y="5625160"/>
            <a:ext cx="45253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Once you’re finished, can you find the capital cities for these countries?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9071E0-0194-40E8-9530-5E77733C06CA}"/>
              </a:ext>
            </a:extLst>
          </p:cNvPr>
          <p:cNvSpPr txBox="1"/>
          <p:nvPr/>
        </p:nvSpPr>
        <p:spPr>
          <a:xfrm>
            <a:off x="102637" y="52160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3"/>
              </a:rPr>
              <a:t>https://www.scribblemaps.com/create/#/lat=51.0164992&amp;lng=-4.2401792&amp;z=3&amp;t=hybrid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0" y="585017"/>
            <a:ext cx="452534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link to take you to Scribble Maps. This will allow you draw on and label the countries you find! Alternatively, edit this </a:t>
            </a:r>
            <a:r>
              <a:rPr lang="en-GB" dirty="0" err="1" smtClean="0"/>
              <a:t>powerpoint</a:t>
            </a:r>
            <a:r>
              <a:rPr lang="en-GB" dirty="0" smtClean="0"/>
              <a:t> and put arrows to the countries. You may wish to print out a picture and label it!  Take a picture and email it to us once you’ve completed it!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60218" y="6271491"/>
            <a:ext cx="3445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See next slide for more help using scribble maps.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6466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SCRIBBLE MAPS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hlinkClick r:id="rId2"/>
              </a:rPr>
              <a:t>https://www.scribblemaps.com/</a:t>
            </a:r>
            <a:endParaRPr lang="en-GB" dirty="0" smtClean="0"/>
          </a:p>
          <a:p>
            <a:r>
              <a:rPr lang="en-GB" dirty="0" smtClean="0"/>
              <a:t>This link will take you to a website called scribble maps. It is a resource which lets you explore different maps from around the world! </a:t>
            </a:r>
          </a:p>
          <a:p>
            <a:r>
              <a:rPr lang="en-GB" dirty="0" smtClean="0"/>
              <a:t>Take some time today to have a look around the website. You shouldn’t need to sign up/register (we haven’t had to) but please let us know if that’s not the case! </a:t>
            </a:r>
          </a:p>
          <a:p>
            <a:r>
              <a:rPr lang="en-GB" dirty="0" smtClean="0"/>
              <a:t>Looking at the view maps tab lets you see the other maps that people have drawn. </a:t>
            </a:r>
          </a:p>
          <a:p>
            <a:r>
              <a:rPr lang="en-GB" dirty="0" smtClean="0"/>
              <a:t>Create maps lets you search for a continent/country. You will need to zoom out so you can see the continent properly and then you can select the pen tool to draw with! You could screenshot/print screen the map once you have finished!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4071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303</Words>
  <Application>Microsoft Office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SCRIBBLE MAPS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KBurnett</dc:creator>
  <cp:lastModifiedBy>KBurnett</cp:lastModifiedBy>
  <cp:revision>4</cp:revision>
  <dcterms:created xsi:type="dcterms:W3CDTF">2021-01-05T11:27:02Z</dcterms:created>
  <dcterms:modified xsi:type="dcterms:W3CDTF">2021-01-05T11:47:09Z</dcterms:modified>
</cp:coreProperties>
</file>