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56" r:id="rId5"/>
    <p:sldId id="260"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F44AEC-BCAD-5F29-D997-EC8F9F0C1A1D}" v="23" dt="2021-02-02T15:44:08.959"/>
    <p1510:client id="{7597046F-13EA-491C-9569-4FC01B37722E}" v="703" dt="2021-02-02T15:42:39.0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9" d="100"/>
          <a:sy n="69" d="100"/>
        </p:scale>
        <p:origin x="372"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nda Clarke" userId="S::amandaclarke@brixington.devon.sch.uk::2dfd25e1-874b-4d7c-a8e9-9d4d08ce8efb" providerId="AD" clId="Web-{30F44AEC-BCAD-5F29-D997-EC8F9F0C1A1D}"/>
    <pc:docChg chg="modSld">
      <pc:chgData name="Amanda Clarke" userId="S::amandaclarke@brixington.devon.sch.uk::2dfd25e1-874b-4d7c-a8e9-9d4d08ce8efb" providerId="AD" clId="Web-{30F44AEC-BCAD-5F29-D997-EC8F9F0C1A1D}" dt="2021-02-02T15:44:06.490" v="9" actId="20577"/>
      <pc:docMkLst>
        <pc:docMk/>
      </pc:docMkLst>
      <pc:sldChg chg="modSp">
        <pc:chgData name="Amanda Clarke" userId="S::amandaclarke@brixington.devon.sch.uk::2dfd25e1-874b-4d7c-a8e9-9d4d08ce8efb" providerId="AD" clId="Web-{30F44AEC-BCAD-5F29-D997-EC8F9F0C1A1D}" dt="2021-02-02T15:44:06.490" v="9" actId="20577"/>
        <pc:sldMkLst>
          <pc:docMk/>
          <pc:sldMk cId="305159388" sldId="257"/>
        </pc:sldMkLst>
        <pc:spChg chg="mod">
          <ac:chgData name="Amanda Clarke" userId="S::amandaclarke@brixington.devon.sch.uk::2dfd25e1-874b-4d7c-a8e9-9d4d08ce8efb" providerId="AD" clId="Web-{30F44AEC-BCAD-5F29-D997-EC8F9F0C1A1D}" dt="2021-02-02T15:43:48.786" v="4" actId="20577"/>
          <ac:spMkLst>
            <pc:docMk/>
            <pc:sldMk cId="305159388" sldId="257"/>
            <ac:spMk id="2" creationId="{300A2D19-21EA-4109-B17A-878635569A44}"/>
          </ac:spMkLst>
        </pc:spChg>
        <pc:spChg chg="mod">
          <ac:chgData name="Amanda Clarke" userId="S::amandaclarke@brixington.devon.sch.uk::2dfd25e1-874b-4d7c-a8e9-9d4d08ce8efb" providerId="AD" clId="Web-{30F44AEC-BCAD-5F29-D997-EC8F9F0C1A1D}" dt="2021-02-02T15:44:06.490" v="9" actId="20577"/>
          <ac:spMkLst>
            <pc:docMk/>
            <pc:sldMk cId="305159388" sldId="257"/>
            <ac:spMk id="3" creationId="{E8BA540A-590B-427F-8FB3-D397B9D4251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newsround/5140320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0A2D19-21EA-4109-B17A-878635569A44}"/>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cs typeface="Calibri Light"/>
              </a:rPr>
              <a:t>What we've learnt so far...</a:t>
            </a:r>
            <a:endParaRPr lang="en-GB" sz="4000" dirty="0">
              <a:solidFill>
                <a:srgbClr val="FFFFFF"/>
              </a:solidFill>
            </a:endParaRPr>
          </a:p>
        </p:txBody>
      </p:sp>
      <p:sp>
        <p:nvSpPr>
          <p:cNvPr id="3" name="Content Placeholder 2">
            <a:extLst>
              <a:ext uri="{FF2B5EF4-FFF2-40B4-BE49-F238E27FC236}">
                <a16:creationId xmlns:a16="http://schemas.microsoft.com/office/drawing/2014/main" id="{E8BA540A-590B-427F-8FB3-D397B9D42515}"/>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GB" sz="2000" dirty="0">
                <a:cs typeface="Calibri"/>
              </a:rPr>
              <a:t>Practising our drills, having control of the ball using the side of our foot.</a:t>
            </a:r>
          </a:p>
          <a:p>
            <a:endParaRPr lang="en-GB" sz="2000">
              <a:cs typeface="Calibri"/>
            </a:endParaRPr>
          </a:p>
          <a:p>
            <a:r>
              <a:rPr lang="en-GB" sz="2000" dirty="0">
                <a:cs typeface="Calibri"/>
              </a:rPr>
              <a:t>The rules of a game and how many people play in a team.</a:t>
            </a:r>
          </a:p>
          <a:p>
            <a:endParaRPr lang="en-GB" sz="2000">
              <a:cs typeface="Calibri"/>
            </a:endParaRPr>
          </a:p>
          <a:p>
            <a:r>
              <a:rPr lang="en-GB" sz="2000" dirty="0">
                <a:cs typeface="Calibri"/>
              </a:rPr>
              <a:t>You've created your own posters with rules that you feel are important.</a:t>
            </a:r>
          </a:p>
          <a:p>
            <a:endParaRPr lang="en-GB" sz="2000" dirty="0">
              <a:cs typeface="Calibri"/>
            </a:endParaRPr>
          </a:p>
          <a:p>
            <a:r>
              <a:rPr lang="en-GB" sz="2000" dirty="0">
                <a:cs typeface="Calibri"/>
              </a:rPr>
              <a:t>You've watched  and learnt from Marcus Rashford.</a:t>
            </a:r>
          </a:p>
        </p:txBody>
      </p:sp>
    </p:spTree>
    <p:extLst>
      <p:ext uri="{BB962C8B-B14F-4D97-AF65-F5344CB8AC3E}">
        <p14:creationId xmlns:p14="http://schemas.microsoft.com/office/powerpoint/2010/main" val="305159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22ADC-8428-4510-AB08-32787FB1428B}"/>
              </a:ext>
            </a:extLst>
          </p:cNvPr>
          <p:cNvSpPr>
            <a:spLocks noGrp="1"/>
          </p:cNvSpPr>
          <p:nvPr>
            <p:ph type="title"/>
          </p:nvPr>
        </p:nvSpPr>
        <p:spPr>
          <a:xfrm>
            <a:off x="1225658" y="2651125"/>
            <a:ext cx="10515600" cy="1325563"/>
          </a:xfrm>
        </p:spPr>
        <p:txBody>
          <a:bodyPr/>
          <a:lstStyle/>
          <a:p>
            <a:r>
              <a:rPr lang="en-GB" dirty="0">
                <a:cs typeface="Calibri Light"/>
              </a:rPr>
              <a:t>L.O. learning how to control the ball with different parts of the body</a:t>
            </a:r>
          </a:p>
        </p:txBody>
      </p:sp>
    </p:spTree>
    <p:extLst>
      <p:ext uri="{BB962C8B-B14F-4D97-AF65-F5344CB8AC3E}">
        <p14:creationId xmlns:p14="http://schemas.microsoft.com/office/powerpoint/2010/main" val="17470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82305-F5C4-4459-8C9E-CDB490ADF202}"/>
              </a:ext>
            </a:extLst>
          </p:cNvPr>
          <p:cNvSpPr>
            <a:spLocks noGrp="1"/>
          </p:cNvSpPr>
          <p:nvPr>
            <p:ph type="title"/>
          </p:nvPr>
        </p:nvSpPr>
        <p:spPr/>
        <p:txBody>
          <a:bodyPr/>
          <a:lstStyle/>
          <a:p>
            <a:r>
              <a:rPr lang="en-GB" dirty="0">
                <a:cs typeface="Calibri Light"/>
              </a:rPr>
              <a:t>Success Criteria</a:t>
            </a:r>
            <a:endParaRPr lang="en-GB" dirty="0"/>
          </a:p>
        </p:txBody>
      </p:sp>
      <p:sp>
        <p:nvSpPr>
          <p:cNvPr id="3" name="Content Placeholder 2">
            <a:extLst>
              <a:ext uri="{FF2B5EF4-FFF2-40B4-BE49-F238E27FC236}">
                <a16:creationId xmlns:a16="http://schemas.microsoft.com/office/drawing/2014/main" id="{FAF785DE-6174-4C40-993F-6B071ACDFEDF}"/>
              </a:ext>
            </a:extLst>
          </p:cNvPr>
          <p:cNvSpPr>
            <a:spLocks noGrp="1"/>
          </p:cNvSpPr>
          <p:nvPr>
            <p:ph idx="1"/>
          </p:nvPr>
        </p:nvSpPr>
        <p:spPr/>
        <p:txBody>
          <a:bodyPr vert="horz" lIns="91440" tIns="45720" rIns="91440" bIns="45720" rtlCol="0" anchor="t">
            <a:normAutofit/>
          </a:bodyPr>
          <a:lstStyle/>
          <a:p>
            <a:r>
              <a:rPr lang="en-GB" dirty="0">
                <a:cs typeface="Calibri"/>
              </a:rPr>
              <a:t>Aim the ball at a target</a:t>
            </a:r>
            <a:endParaRPr lang="en-US" dirty="0"/>
          </a:p>
          <a:p>
            <a:r>
              <a:rPr lang="en-GB" dirty="0">
                <a:cs typeface="Calibri"/>
              </a:rPr>
              <a:t>Rebound the ball with your chest, leg or foot.</a:t>
            </a:r>
          </a:p>
        </p:txBody>
      </p:sp>
    </p:spTree>
    <p:extLst>
      <p:ext uri="{BB962C8B-B14F-4D97-AF65-F5344CB8AC3E}">
        <p14:creationId xmlns:p14="http://schemas.microsoft.com/office/powerpoint/2010/main" val="1238946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0711" y="360365"/>
            <a:ext cx="10435525" cy="5861802"/>
          </a:xfrm>
        </p:spPr>
        <p:txBody>
          <a:bodyPr>
            <a:normAutofit fontScale="90000"/>
          </a:bodyPr>
          <a:lstStyle/>
          <a:p>
            <a:endParaRPr lang="en-GB" b="1" dirty="0">
              <a:cs typeface="Calibri Light"/>
            </a:endParaRPr>
          </a:p>
          <a:p>
            <a:r>
              <a:rPr lang="en-GB" sz="2800" b="1" dirty="0">
                <a:ea typeface="+mj-lt"/>
                <a:cs typeface="+mj-lt"/>
              </a:rPr>
              <a:t/>
            </a:r>
            <a:br>
              <a:rPr lang="en-GB" sz="2800" b="1" dirty="0">
                <a:ea typeface="+mj-lt"/>
                <a:cs typeface="+mj-lt"/>
              </a:rPr>
            </a:br>
            <a:r>
              <a:rPr lang="en-GB" sz="2800" b="1" dirty="0">
                <a:ea typeface="+mj-lt"/>
                <a:cs typeface="+mj-lt"/>
              </a:rPr>
              <a:t/>
            </a:r>
            <a:br>
              <a:rPr lang="en-GB" sz="2800" b="1" dirty="0">
                <a:ea typeface="+mj-lt"/>
                <a:cs typeface="+mj-lt"/>
              </a:rPr>
            </a:br>
            <a:r>
              <a:rPr lang="en-GB" sz="4400" b="1" dirty="0">
                <a:ea typeface="+mj-lt"/>
                <a:cs typeface="+mj-lt"/>
              </a:rPr>
              <a:t>Wall Ball</a:t>
            </a:r>
            <a:br>
              <a:rPr lang="en-GB" sz="4400" b="1" dirty="0">
                <a:ea typeface="+mj-lt"/>
                <a:cs typeface="+mj-lt"/>
              </a:rPr>
            </a:br>
            <a:r>
              <a:rPr lang="en-GB" sz="2800" b="1" dirty="0">
                <a:ea typeface="+mj-lt"/>
                <a:cs typeface="+mj-lt"/>
              </a:rPr>
              <a:t/>
            </a:r>
            <a:br>
              <a:rPr lang="en-GB" sz="2800" b="1" dirty="0">
                <a:ea typeface="+mj-lt"/>
                <a:cs typeface="+mj-lt"/>
              </a:rPr>
            </a:br>
            <a:r>
              <a:rPr lang="en-GB" sz="2800" b="1" dirty="0">
                <a:ea typeface="+mj-lt"/>
                <a:cs typeface="+mj-lt"/>
              </a:rPr>
              <a:t>What you need: </a:t>
            </a:r>
            <a:r>
              <a:rPr lang="en-GB" sz="2800" dirty="0">
                <a:ea typeface="+mj-lt"/>
                <a:cs typeface="+mj-lt"/>
              </a:rPr>
              <a:t>A football and a flat vertical surface (fence, wall)</a:t>
            </a:r>
            <a:endParaRPr lang="en-GB" sz="2800" dirty="0">
              <a:cs typeface="Calibri Light"/>
            </a:endParaRPr>
          </a:p>
          <a:p>
            <a:r>
              <a:rPr lang="en-GB" sz="2800" b="1" dirty="0">
                <a:ea typeface="+mj-lt"/>
                <a:cs typeface="+mj-lt"/>
              </a:rPr>
              <a:t>How to play: </a:t>
            </a:r>
            <a:r>
              <a:rPr lang="en-GB" sz="2800" dirty="0">
                <a:ea typeface="+mj-lt"/>
                <a:cs typeface="+mj-lt"/>
              </a:rPr>
              <a:t>Fairly simple. Kick the ball against the wall and work hard to control it before it flies past you. </a:t>
            </a:r>
            <a:endParaRPr lang="en-GB" sz="2800" dirty="0">
              <a:cs typeface="Calibri Light"/>
            </a:endParaRPr>
          </a:p>
          <a:p>
            <a:r>
              <a:rPr lang="en-GB" sz="2800" dirty="0">
                <a:ea typeface="+mj-lt"/>
                <a:cs typeface="+mj-lt"/>
              </a:rPr>
              <a:t/>
            </a:r>
            <a:br>
              <a:rPr lang="en-GB" sz="2800" dirty="0">
                <a:ea typeface="+mj-lt"/>
                <a:cs typeface="+mj-lt"/>
              </a:rPr>
            </a:br>
            <a:r>
              <a:rPr lang="en-GB" sz="2800" dirty="0">
                <a:ea typeface="+mj-lt"/>
                <a:cs typeface="+mj-lt"/>
              </a:rPr>
              <a:t>There are however, variations to the game of Wall Ball. </a:t>
            </a:r>
            <a:endParaRPr lang="en-GB" sz="2800" dirty="0">
              <a:cs typeface="Calibri Light"/>
            </a:endParaRPr>
          </a:p>
          <a:p>
            <a:r>
              <a:rPr lang="en-GB" sz="2800" dirty="0">
                <a:ea typeface="+mj-lt"/>
                <a:cs typeface="+mj-lt"/>
              </a:rPr>
              <a:t>Use a different part of your body to control the ball with each return. Start with each foot, followed by your thigh, then knee and then chest.</a:t>
            </a:r>
            <a:endParaRPr lang="en-GB" sz="2800" dirty="0">
              <a:cs typeface="Calibri Light"/>
            </a:endParaRPr>
          </a:p>
          <a:p>
            <a:r>
              <a:rPr lang="en-GB" sz="2800" dirty="0">
                <a:ea typeface="+mj-lt"/>
                <a:cs typeface="+mj-lt"/>
              </a:rPr>
              <a:t>Throw the ball to the very top of the wall or fence to practice your ball control or alternately, shape up on your volleying technique. </a:t>
            </a:r>
            <a:endParaRPr lang="en-GB" sz="2800" dirty="0">
              <a:cs typeface="Calibri Light"/>
            </a:endParaRPr>
          </a:p>
          <a:p>
            <a:r>
              <a:rPr lang="en-GB" sz="2800" dirty="0">
                <a:ea typeface="+mj-lt"/>
                <a:cs typeface="+mj-lt"/>
              </a:rPr>
              <a:t>Get siblings or other family members involved and make it competitive. A point is lost if the ball stops moving during their turn. </a:t>
            </a:r>
            <a:endParaRPr lang="en-GB" sz="2800" dirty="0">
              <a:cs typeface="Calibri Light"/>
            </a:endParaRPr>
          </a:p>
          <a:p>
            <a:r>
              <a:rPr lang="en-GB" sz="2800" b="1" dirty="0">
                <a:ea typeface="+mj-lt"/>
                <a:cs typeface="+mj-lt"/>
              </a:rPr>
              <a:t>Great for: </a:t>
            </a:r>
            <a:r>
              <a:rPr lang="en-GB" sz="2800" dirty="0">
                <a:ea typeface="+mj-lt"/>
                <a:cs typeface="+mj-lt"/>
              </a:rPr>
              <a:t>Ball control, working your quick reaction muscles.</a:t>
            </a:r>
            <a:endParaRPr lang="en-GB" sz="2800" dirty="0">
              <a:cs typeface="Calibri Light"/>
            </a:endParaRPr>
          </a:p>
          <a:p>
            <a:endParaRPr lang="en-GB" sz="2800" dirty="0">
              <a:cs typeface="Calibri Light"/>
            </a:endParaRPr>
          </a:p>
        </p:txBody>
      </p:sp>
    </p:spTree>
    <p:extLst>
      <p:ext uri="{BB962C8B-B14F-4D97-AF65-F5344CB8AC3E}">
        <p14:creationId xmlns:p14="http://schemas.microsoft.com/office/powerpoint/2010/main" val="109857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D3AE3-EE91-4A32-A59F-2E307F4EA102}"/>
              </a:ext>
            </a:extLst>
          </p:cNvPr>
          <p:cNvSpPr>
            <a:spLocks noGrp="1"/>
          </p:cNvSpPr>
          <p:nvPr>
            <p:ph type="title"/>
          </p:nvPr>
        </p:nvSpPr>
        <p:spPr/>
        <p:txBody>
          <a:bodyPr/>
          <a:lstStyle/>
          <a:p>
            <a:r>
              <a:rPr lang="en-GB" dirty="0">
                <a:cs typeface="Calibri Light"/>
              </a:rPr>
              <a:t>To finish our unit...</a:t>
            </a:r>
            <a:endParaRPr lang="en-GB" dirty="0"/>
          </a:p>
        </p:txBody>
      </p:sp>
      <p:sp>
        <p:nvSpPr>
          <p:cNvPr id="3" name="Content Placeholder 2">
            <a:extLst>
              <a:ext uri="{FF2B5EF4-FFF2-40B4-BE49-F238E27FC236}">
                <a16:creationId xmlns:a16="http://schemas.microsoft.com/office/drawing/2014/main" id="{5CACB772-FF8D-4D64-A467-0BB494FE1931}"/>
              </a:ext>
            </a:extLst>
          </p:cNvPr>
          <p:cNvSpPr>
            <a:spLocks noGrp="1"/>
          </p:cNvSpPr>
          <p:nvPr>
            <p:ph idx="1"/>
          </p:nvPr>
        </p:nvSpPr>
        <p:spPr>
          <a:xfrm>
            <a:off x="747793" y="1515659"/>
            <a:ext cx="10515600" cy="4351338"/>
          </a:xfrm>
        </p:spPr>
        <p:txBody>
          <a:bodyPr vert="horz" lIns="91440" tIns="45720" rIns="91440" bIns="45720" rtlCol="0" anchor="t">
            <a:normAutofit/>
          </a:bodyPr>
          <a:lstStyle/>
          <a:p>
            <a:r>
              <a:rPr lang="en-GB" dirty="0">
                <a:cs typeface="Calibri"/>
              </a:rPr>
              <a:t>Your views on ball heading at your age?</a:t>
            </a:r>
          </a:p>
          <a:p>
            <a:r>
              <a:rPr lang="en-GB" dirty="0">
                <a:cs typeface="Calibri"/>
              </a:rPr>
              <a:t>The Scottish Football Association have banned the heading of the ball for children under 12</a:t>
            </a:r>
          </a:p>
          <a:p>
            <a:r>
              <a:rPr lang="en-GB" dirty="0">
                <a:cs typeface="Calibri"/>
              </a:rPr>
              <a:t>Watch this news round clip to help you decide</a:t>
            </a:r>
          </a:p>
          <a:p>
            <a:pPr marL="0" indent="0">
              <a:buNone/>
            </a:pPr>
            <a:r>
              <a:rPr lang="en-GB" dirty="0">
                <a:ea typeface="+mn-lt"/>
                <a:cs typeface="+mn-lt"/>
                <a:hlinkClick r:id="rId2"/>
              </a:rPr>
              <a:t>https://www.bbc.co.uk/newsround/51403205</a:t>
            </a:r>
            <a:endParaRPr lang="en-GB" dirty="0">
              <a:ea typeface="+mn-lt"/>
              <a:cs typeface="+mn-lt"/>
            </a:endParaRPr>
          </a:p>
          <a:p>
            <a:r>
              <a:rPr lang="en-GB" dirty="0">
                <a:cs typeface="Calibri"/>
              </a:rPr>
              <a:t>Watch a match if you are able, talk to your grown up about the skills they use and the rules.</a:t>
            </a:r>
          </a:p>
        </p:txBody>
      </p:sp>
    </p:spTree>
    <p:extLst>
      <p:ext uri="{BB962C8B-B14F-4D97-AF65-F5344CB8AC3E}">
        <p14:creationId xmlns:p14="http://schemas.microsoft.com/office/powerpoint/2010/main" val="33054622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TotalTime>
  <Words>113</Words>
  <Application>Microsoft Office PowerPoint</Application>
  <PresentationFormat>Widescreen</PresentationFormat>
  <Paragraphs>26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What we've learnt so far...</vt:lpstr>
      <vt:lpstr>L.O. learning how to control the ball with different parts of the body</vt:lpstr>
      <vt:lpstr>Success Criteria</vt:lpstr>
      <vt:lpstr>   Wall Ball  What you need: A football and a flat vertical surface (fence, wall) How to play: Fairly simple. Kick the ball against the wall and work hard to control it before it flies past you.   There are however, variations to the game of Wall Ball.  Use a different part of your body to control the ball with each return. Start with each foot, followed by your thigh, then knee and then chest. Throw the ball to the very top of the wall or fence to practice your ball control or alternately, shape up on your volleying technique.  Get siblings or other family members involved and make it competitive. A point is lost if the ball stops moving during their turn.  Great for: Ball control, working your quick reaction muscles. </vt:lpstr>
      <vt:lpstr>To finish our unit...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sgerry</dc:creator>
  <cp:lastModifiedBy>Sarah Gerry</cp:lastModifiedBy>
  <cp:revision>99</cp:revision>
  <dcterms:created xsi:type="dcterms:W3CDTF">2021-02-02T15:23:33Z</dcterms:created>
  <dcterms:modified xsi:type="dcterms:W3CDTF">2021-02-03T12:14:27Z</dcterms:modified>
</cp:coreProperties>
</file>