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f</a:t>
          </a:r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fo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foa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foal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f</a:t>
          </a: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fo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foa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foal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667022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young horse.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bowl       goal       hole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foal at the vet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1997807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155354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oa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9CA5098-9100-324C-8596-7FD4953B5D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8493" y="1212446"/>
            <a:ext cx="10513409" cy="1347873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C6942BAA-43F0-1540-BB4B-23606F29FB7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35352" y="5218175"/>
            <a:ext cx="1474037" cy="147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278740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young horse.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1045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3C020B4-3EB5-3844-B0FF-5ECF19FECDF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8493" y="1212446"/>
            <a:ext cx="10513409" cy="1347873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75EB5094-BE6B-DD4A-AFE8-106E35EADE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35353" y="5340096"/>
            <a:ext cx="1352116" cy="1352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90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19</cp:revision>
  <dcterms:created xsi:type="dcterms:W3CDTF">2020-04-26T08:43:48Z</dcterms:created>
  <dcterms:modified xsi:type="dcterms:W3CDTF">2020-08-21T16:50:14Z</dcterms:modified>
</cp:coreProperties>
</file>