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7"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7CED8904-3265-4C37-93A7-FCCF3A4FE7B6}" type="datetimeFigureOut">
              <a:rPr lang="en-GB" smtClean="0"/>
              <a:t>18/01/2021</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11BC9969-9386-4982-89EA-F4D5FC9F2153}" type="slidenum">
              <a:rPr lang="en-GB" smtClean="0"/>
              <a:t>‹#›</a:t>
            </a:fld>
            <a:endParaRPr lang="en-GB"/>
          </a:p>
        </p:txBody>
      </p:sp>
    </p:spTree>
    <p:extLst>
      <p:ext uri="{BB962C8B-B14F-4D97-AF65-F5344CB8AC3E}">
        <p14:creationId xmlns:p14="http://schemas.microsoft.com/office/powerpoint/2010/main" val="16243047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CED8904-3265-4C37-93A7-FCCF3A4FE7B6}"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BC9969-9386-4982-89EA-F4D5FC9F2153}" type="slidenum">
              <a:rPr lang="en-GB" smtClean="0"/>
              <a:t>‹#›</a:t>
            </a:fld>
            <a:endParaRPr lang="en-GB"/>
          </a:p>
        </p:txBody>
      </p:sp>
    </p:spTree>
    <p:extLst>
      <p:ext uri="{BB962C8B-B14F-4D97-AF65-F5344CB8AC3E}">
        <p14:creationId xmlns:p14="http://schemas.microsoft.com/office/powerpoint/2010/main" val="30182657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CED8904-3265-4C37-93A7-FCCF3A4FE7B6}"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1BC9969-9386-4982-89EA-F4D5FC9F2153}" type="slidenum">
              <a:rPr lang="en-GB" smtClean="0"/>
              <a:t>‹#›</a:t>
            </a:fld>
            <a:endParaRPr lang="en-GB"/>
          </a:p>
        </p:txBody>
      </p:sp>
    </p:spTree>
    <p:extLst>
      <p:ext uri="{BB962C8B-B14F-4D97-AF65-F5344CB8AC3E}">
        <p14:creationId xmlns:p14="http://schemas.microsoft.com/office/powerpoint/2010/main" val="2895060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CED8904-3265-4C37-93A7-FCCF3A4FE7B6}"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BC9969-9386-4982-89EA-F4D5FC9F2153}" type="slidenum">
              <a:rPr lang="en-GB" smtClean="0"/>
              <a:t>‹#›</a:t>
            </a:fld>
            <a:endParaRPr lang="en-GB"/>
          </a:p>
        </p:txBody>
      </p:sp>
    </p:spTree>
    <p:extLst>
      <p:ext uri="{BB962C8B-B14F-4D97-AF65-F5344CB8AC3E}">
        <p14:creationId xmlns:p14="http://schemas.microsoft.com/office/powerpoint/2010/main" val="565594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CED8904-3265-4C37-93A7-FCCF3A4FE7B6}" type="datetimeFigureOut">
              <a:rPr lang="en-GB" smtClean="0"/>
              <a:t>18/01/2021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1BC9969-9386-4982-89EA-F4D5FC9F2153}" type="slidenum">
              <a:rPr lang="en-GB" smtClean="0"/>
              <a:t>‹#›</a:t>
            </a:fld>
            <a:endParaRPr lang="en-GB"/>
          </a:p>
        </p:txBody>
      </p:sp>
    </p:spTree>
    <p:extLst>
      <p:ext uri="{BB962C8B-B14F-4D97-AF65-F5344CB8AC3E}">
        <p14:creationId xmlns:p14="http://schemas.microsoft.com/office/powerpoint/2010/main" val="2657653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CED8904-3265-4C37-93A7-FCCF3A4FE7B6}" type="datetimeFigureOut">
              <a:rPr lang="en-GB" smtClean="0"/>
              <a:t>18/01/2021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1BC9969-9386-4982-89EA-F4D5FC9F2153}" type="slidenum">
              <a:rPr lang="en-GB" smtClean="0"/>
              <a:t>‹#›</a:t>
            </a:fld>
            <a:endParaRPr lang="en-GB"/>
          </a:p>
        </p:txBody>
      </p:sp>
    </p:spTree>
    <p:extLst>
      <p:ext uri="{BB962C8B-B14F-4D97-AF65-F5344CB8AC3E}">
        <p14:creationId xmlns:p14="http://schemas.microsoft.com/office/powerpoint/2010/main" val="3703795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ED8904-3265-4C37-93A7-FCCF3A4FE7B6}" type="datetimeFigureOut">
              <a:rPr lang="en-GB" smtClean="0"/>
              <a:t>18/01/2021</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11BC9969-9386-4982-89EA-F4D5FC9F2153}" type="slidenum">
              <a:rPr lang="en-GB" smtClean="0"/>
              <a:t>‹#›</a:t>
            </a:fld>
            <a:endParaRPr lang="en-GB"/>
          </a:p>
        </p:txBody>
      </p:sp>
    </p:spTree>
    <p:extLst>
      <p:ext uri="{BB962C8B-B14F-4D97-AF65-F5344CB8AC3E}">
        <p14:creationId xmlns:p14="http://schemas.microsoft.com/office/powerpoint/2010/main" val="34461195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CED8904-3265-4C37-93A7-FCCF3A4FE7B6}"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1BC9969-9386-4982-89EA-F4D5FC9F2153}" type="slidenum">
              <a:rPr lang="en-GB" smtClean="0"/>
              <a:t>‹#›</a:t>
            </a:fld>
            <a:endParaRPr lang="en-GB"/>
          </a:p>
        </p:txBody>
      </p:sp>
    </p:spTree>
    <p:extLst>
      <p:ext uri="{BB962C8B-B14F-4D97-AF65-F5344CB8AC3E}">
        <p14:creationId xmlns:p14="http://schemas.microsoft.com/office/powerpoint/2010/main" val="6738296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CED8904-3265-4C37-93A7-FCCF3A4FE7B6}"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1BC9969-9386-4982-89EA-F4D5FC9F2153}" type="slidenum">
              <a:rPr lang="en-GB" smtClean="0"/>
              <a:t>‹#›</a:t>
            </a:fld>
            <a:endParaRPr lang="en-GB"/>
          </a:p>
        </p:txBody>
      </p:sp>
    </p:spTree>
    <p:extLst>
      <p:ext uri="{BB962C8B-B14F-4D97-AF65-F5344CB8AC3E}">
        <p14:creationId xmlns:p14="http://schemas.microsoft.com/office/powerpoint/2010/main" val="4284942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CED8904-3265-4C37-93A7-FCCF3A4FE7B6}"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1BC9969-9386-4982-89EA-F4D5FC9F2153}" type="slidenum">
              <a:rPr lang="en-GB" smtClean="0"/>
              <a:t>‹#›</a:t>
            </a:fld>
            <a:endParaRPr lang="en-GB"/>
          </a:p>
        </p:txBody>
      </p:sp>
    </p:spTree>
    <p:extLst>
      <p:ext uri="{BB962C8B-B14F-4D97-AF65-F5344CB8AC3E}">
        <p14:creationId xmlns:p14="http://schemas.microsoft.com/office/powerpoint/2010/main" val="322234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7CED8904-3265-4C37-93A7-FCCF3A4FE7B6}"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1BC9969-9386-4982-89EA-F4D5FC9F2153}" type="slidenum">
              <a:rPr lang="en-GB" smtClean="0"/>
              <a:t>‹#›</a:t>
            </a:fld>
            <a:endParaRPr lang="en-GB"/>
          </a:p>
        </p:txBody>
      </p:sp>
    </p:spTree>
    <p:extLst>
      <p:ext uri="{BB962C8B-B14F-4D97-AF65-F5344CB8AC3E}">
        <p14:creationId xmlns:p14="http://schemas.microsoft.com/office/powerpoint/2010/main" val="2480093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7CED8904-3265-4C37-93A7-FCCF3A4FE7B6}"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1BC9969-9386-4982-89EA-F4D5FC9F2153}" type="slidenum">
              <a:rPr lang="en-GB" smtClean="0"/>
              <a:t>‹#›</a:t>
            </a:fld>
            <a:endParaRPr lang="en-GB"/>
          </a:p>
        </p:txBody>
      </p:sp>
    </p:spTree>
    <p:extLst>
      <p:ext uri="{BB962C8B-B14F-4D97-AF65-F5344CB8AC3E}">
        <p14:creationId xmlns:p14="http://schemas.microsoft.com/office/powerpoint/2010/main" val="22549891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CED8904-3265-4C37-93A7-FCCF3A4FE7B6}"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1BC9969-9386-4982-89EA-F4D5FC9F2153}" type="slidenum">
              <a:rPr lang="en-GB" smtClean="0"/>
              <a:t>‹#›</a:t>
            </a:fld>
            <a:endParaRPr lang="en-GB"/>
          </a:p>
        </p:txBody>
      </p:sp>
    </p:spTree>
    <p:extLst>
      <p:ext uri="{BB962C8B-B14F-4D97-AF65-F5344CB8AC3E}">
        <p14:creationId xmlns:p14="http://schemas.microsoft.com/office/powerpoint/2010/main" val="20415925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CED8904-3265-4C37-93A7-FCCF3A4FE7B6}" type="datetimeFigureOut">
              <a:rPr lang="en-GB" smtClean="0"/>
              <a:t>18/01/2021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1BC9969-9386-4982-89EA-F4D5FC9F2153}" type="slidenum">
              <a:rPr lang="en-GB" smtClean="0"/>
              <a:t>‹#›</a:t>
            </a:fld>
            <a:endParaRPr lang="en-GB"/>
          </a:p>
        </p:txBody>
      </p:sp>
    </p:spTree>
    <p:extLst>
      <p:ext uri="{BB962C8B-B14F-4D97-AF65-F5344CB8AC3E}">
        <p14:creationId xmlns:p14="http://schemas.microsoft.com/office/powerpoint/2010/main" val="35395748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CED8904-3265-4C37-93A7-FCCF3A4FE7B6}" type="datetimeFigureOut">
              <a:rPr lang="en-GB" smtClean="0"/>
              <a:t>18/01/2021</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11BC9969-9386-4982-89EA-F4D5FC9F2153}" type="slidenum">
              <a:rPr lang="en-GB" smtClean="0"/>
              <a:t>‹#›</a:t>
            </a:fld>
            <a:endParaRPr lang="en-GB"/>
          </a:p>
        </p:txBody>
      </p:sp>
    </p:spTree>
    <p:extLst>
      <p:ext uri="{BB962C8B-B14F-4D97-AF65-F5344CB8AC3E}">
        <p14:creationId xmlns:p14="http://schemas.microsoft.com/office/powerpoint/2010/main" val="33357619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7CED8904-3265-4C37-93A7-FCCF3A4FE7B6}"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BC9969-9386-4982-89EA-F4D5FC9F2153}" type="slidenum">
              <a:rPr lang="en-GB" smtClean="0"/>
              <a:t>‹#›</a:t>
            </a:fld>
            <a:endParaRPr lang="en-GB"/>
          </a:p>
        </p:txBody>
      </p:sp>
    </p:spTree>
    <p:extLst>
      <p:ext uri="{BB962C8B-B14F-4D97-AF65-F5344CB8AC3E}">
        <p14:creationId xmlns:p14="http://schemas.microsoft.com/office/powerpoint/2010/main" val="19663748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7CED8904-3265-4C37-93A7-FCCF3A4FE7B6}"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1BC9969-9386-4982-89EA-F4D5FC9F2153}" type="slidenum">
              <a:rPr lang="en-GB" smtClean="0"/>
              <a:t>‹#›</a:t>
            </a:fld>
            <a:endParaRPr lang="en-GB"/>
          </a:p>
        </p:txBody>
      </p:sp>
    </p:spTree>
    <p:extLst>
      <p:ext uri="{BB962C8B-B14F-4D97-AF65-F5344CB8AC3E}">
        <p14:creationId xmlns:p14="http://schemas.microsoft.com/office/powerpoint/2010/main" val="3747533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7CED8904-3265-4C37-93A7-FCCF3A4FE7B6}" type="datetimeFigureOut">
              <a:rPr lang="en-GB" smtClean="0"/>
              <a:t>18/01/2021</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11BC9969-9386-4982-89EA-F4D5FC9F2153}" type="slidenum">
              <a:rPr lang="en-GB" smtClean="0"/>
              <a:t>‹#›</a:t>
            </a:fld>
            <a:endParaRPr lang="en-GB"/>
          </a:p>
        </p:txBody>
      </p:sp>
    </p:spTree>
    <p:extLst>
      <p:ext uri="{BB962C8B-B14F-4D97-AF65-F5344CB8AC3E}">
        <p14:creationId xmlns:p14="http://schemas.microsoft.com/office/powerpoint/2010/main" val="41631417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LO: to create my own steps to success to achieve a goal</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9718235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Success criteria</a:t>
            </a:r>
            <a:endParaRPr lang="en-GB" dirty="0"/>
          </a:p>
        </p:txBody>
      </p:sp>
      <p:sp>
        <p:nvSpPr>
          <p:cNvPr id="3" name="Content Placeholder 2"/>
          <p:cNvSpPr>
            <a:spLocks noGrp="1"/>
          </p:cNvSpPr>
          <p:nvPr>
            <p:ph idx="1"/>
          </p:nvPr>
        </p:nvSpPr>
        <p:spPr/>
        <p:txBody>
          <a:bodyPr/>
          <a:lstStyle/>
          <a:p>
            <a:r>
              <a:rPr lang="en-GB" dirty="0" smtClean="0"/>
              <a:t>I know how to create a goal</a:t>
            </a:r>
          </a:p>
          <a:p>
            <a:r>
              <a:rPr lang="en-GB" dirty="0" smtClean="0"/>
              <a:t>I know how to split my goal up into smaller steps</a:t>
            </a:r>
          </a:p>
          <a:p>
            <a:pPr marL="0" indent="0">
              <a:buNone/>
            </a:pPr>
            <a:endParaRPr lang="en-GB" dirty="0"/>
          </a:p>
        </p:txBody>
      </p:sp>
    </p:spTree>
    <p:extLst>
      <p:ext uri="{BB962C8B-B14F-4D97-AF65-F5344CB8AC3E}">
        <p14:creationId xmlns:p14="http://schemas.microsoft.com/office/powerpoint/2010/main" val="32075339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Setting a goal</a:t>
            </a:r>
            <a:endParaRPr lang="en-GB" dirty="0"/>
          </a:p>
        </p:txBody>
      </p:sp>
      <p:sp>
        <p:nvSpPr>
          <p:cNvPr id="3" name="Content Placeholder 2"/>
          <p:cNvSpPr>
            <a:spLocks noGrp="1"/>
          </p:cNvSpPr>
          <p:nvPr>
            <p:ph idx="1"/>
          </p:nvPr>
        </p:nvSpPr>
        <p:spPr/>
        <p:txBody>
          <a:bodyPr/>
          <a:lstStyle/>
          <a:p>
            <a:r>
              <a:rPr lang="en-GB" dirty="0" smtClean="0"/>
              <a:t>When trying to achieve a goal that you have set out for yourself it can be tough to stay motivated all the way up to success. </a:t>
            </a:r>
          </a:p>
          <a:p>
            <a:r>
              <a:rPr lang="en-GB" dirty="0" smtClean="0"/>
              <a:t>A fantastic method of keeping motivated and achieving the goal is to set yourself small steps to success</a:t>
            </a:r>
          </a:p>
          <a:p>
            <a:endParaRPr lang="en-GB" dirty="0"/>
          </a:p>
          <a:p>
            <a:endParaRPr lang="en-GB" dirty="0" smtClean="0"/>
          </a:p>
          <a:p>
            <a:r>
              <a:rPr lang="en-GB" dirty="0" smtClean="0"/>
              <a:t>Have a think, when in school would you use small steps in order to be successful? Perhaps it’s laid out to you at the start of every lesson in the form of success criteria?</a:t>
            </a:r>
            <a:endParaRPr lang="en-GB" dirty="0"/>
          </a:p>
        </p:txBody>
      </p:sp>
    </p:spTree>
    <p:extLst>
      <p:ext uri="{BB962C8B-B14F-4D97-AF65-F5344CB8AC3E}">
        <p14:creationId xmlns:p14="http://schemas.microsoft.com/office/powerpoint/2010/main" val="10935334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Totem poles</a:t>
            </a:r>
            <a:endParaRPr lang="en-GB" dirty="0"/>
          </a:p>
        </p:txBody>
      </p:sp>
      <p:pic>
        <p:nvPicPr>
          <p:cNvPr id="4" name="Picture 3"/>
          <p:cNvPicPr>
            <a:picLocks noChangeAspect="1"/>
          </p:cNvPicPr>
          <p:nvPr/>
        </p:nvPicPr>
        <p:blipFill>
          <a:blip r:embed="rId2"/>
          <a:stretch>
            <a:fillRect/>
          </a:stretch>
        </p:blipFill>
        <p:spPr>
          <a:xfrm>
            <a:off x="5356371" y="604116"/>
            <a:ext cx="5041136" cy="6027593"/>
          </a:xfrm>
          <a:prstGeom prst="rect">
            <a:avLst/>
          </a:prstGeom>
        </p:spPr>
      </p:pic>
      <p:sp>
        <p:nvSpPr>
          <p:cNvPr id="5" name="Content Placeholder 2"/>
          <p:cNvSpPr>
            <a:spLocks noGrp="1"/>
          </p:cNvSpPr>
          <p:nvPr>
            <p:ph idx="1"/>
          </p:nvPr>
        </p:nvSpPr>
        <p:spPr>
          <a:xfrm>
            <a:off x="489936" y="2612737"/>
            <a:ext cx="4571591" cy="3416300"/>
          </a:xfrm>
        </p:spPr>
        <p:txBody>
          <a:bodyPr>
            <a:normAutofit/>
          </a:bodyPr>
          <a:lstStyle/>
          <a:p>
            <a:r>
              <a:rPr lang="en-GB" dirty="0" smtClean="0"/>
              <a:t>Totem poles are a fantastic way to break down our goals into small </a:t>
            </a:r>
            <a:r>
              <a:rPr lang="en-GB" dirty="0" err="1" smtClean="0"/>
              <a:t>bitesize</a:t>
            </a:r>
            <a:r>
              <a:rPr lang="en-GB" dirty="0" smtClean="0"/>
              <a:t> steps. </a:t>
            </a:r>
          </a:p>
          <a:p>
            <a:r>
              <a:rPr lang="en-GB" dirty="0" smtClean="0"/>
              <a:t>If we achieve the 3 small steps we have then that means we will have achieved our main goal at the very top</a:t>
            </a:r>
          </a:p>
          <a:p>
            <a:r>
              <a:rPr lang="en-GB" dirty="0" smtClean="0"/>
              <a:t>On the wings we also have strengths that we have that will help us towards achieving our goals</a:t>
            </a:r>
            <a:endParaRPr lang="en-GB" dirty="0"/>
          </a:p>
        </p:txBody>
      </p:sp>
    </p:spTree>
    <p:extLst>
      <p:ext uri="{BB962C8B-B14F-4D97-AF65-F5344CB8AC3E}">
        <p14:creationId xmlns:p14="http://schemas.microsoft.com/office/powerpoint/2010/main" val="16679143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670407" y="437861"/>
            <a:ext cx="5041136" cy="6027593"/>
          </a:xfrm>
          <a:prstGeom prst="rect">
            <a:avLst/>
          </a:prstGeom>
        </p:spPr>
      </p:pic>
      <p:cxnSp>
        <p:nvCxnSpPr>
          <p:cNvPr id="4" name="Straight Arrow Connector 3"/>
          <p:cNvCxnSpPr/>
          <p:nvPr/>
        </p:nvCxnSpPr>
        <p:spPr>
          <a:xfrm flipV="1">
            <a:off x="4461164" y="5708073"/>
            <a:ext cx="3205018" cy="369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609600" y="5153891"/>
            <a:ext cx="3842327" cy="13115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Buy a pen I enjoy writing with or ask for a pen grip</a:t>
            </a:r>
            <a:endParaRPr lang="en-GB" dirty="0"/>
          </a:p>
        </p:txBody>
      </p:sp>
      <p:sp>
        <p:nvSpPr>
          <p:cNvPr id="6" name="Rectangle 5"/>
          <p:cNvSpPr/>
          <p:nvPr/>
        </p:nvSpPr>
        <p:spPr>
          <a:xfrm>
            <a:off x="618114" y="447964"/>
            <a:ext cx="3842327" cy="13115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Goal</a:t>
            </a:r>
          </a:p>
          <a:p>
            <a:pPr algn="ctr"/>
            <a:r>
              <a:rPr lang="en-GB" dirty="0" smtClean="0"/>
              <a:t>To improve my handwriting</a:t>
            </a:r>
          </a:p>
        </p:txBody>
      </p:sp>
      <p:cxnSp>
        <p:nvCxnSpPr>
          <p:cNvPr id="7" name="Straight Arrow Connector 6"/>
          <p:cNvCxnSpPr/>
          <p:nvPr/>
        </p:nvCxnSpPr>
        <p:spPr>
          <a:xfrm flipV="1">
            <a:off x="4364182" y="983673"/>
            <a:ext cx="3205018" cy="369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609599" y="3625273"/>
            <a:ext cx="3842327" cy="13115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Practise writing and offer to be a scribe during writing activities</a:t>
            </a:r>
            <a:endParaRPr lang="en-GB" dirty="0"/>
          </a:p>
        </p:txBody>
      </p:sp>
      <p:cxnSp>
        <p:nvCxnSpPr>
          <p:cNvPr id="10" name="Straight Arrow Connector 9"/>
          <p:cNvCxnSpPr/>
          <p:nvPr/>
        </p:nvCxnSpPr>
        <p:spPr>
          <a:xfrm flipV="1">
            <a:off x="4460441" y="3990109"/>
            <a:ext cx="3205741" cy="3278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604981" y="2125807"/>
            <a:ext cx="3842327" cy="13115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Reflect on the progress I have made and highlight any areas I can still improve on</a:t>
            </a:r>
            <a:endParaRPr lang="en-GB" dirty="0"/>
          </a:p>
        </p:txBody>
      </p:sp>
      <p:cxnSp>
        <p:nvCxnSpPr>
          <p:cNvPr id="13" name="Straight Arrow Connector 12"/>
          <p:cNvCxnSpPr/>
          <p:nvPr/>
        </p:nvCxnSpPr>
        <p:spPr>
          <a:xfrm flipV="1">
            <a:off x="4460441" y="2244436"/>
            <a:ext cx="3205741" cy="7758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9264073" y="3186545"/>
            <a:ext cx="2521527" cy="327890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Strengths to help me</a:t>
            </a:r>
          </a:p>
          <a:p>
            <a:pPr algn="ctr"/>
            <a:r>
              <a:rPr lang="en-GB" dirty="0" smtClean="0"/>
              <a:t>Perseverance, endeavour, reflection</a:t>
            </a:r>
            <a:endParaRPr lang="en-GB" dirty="0"/>
          </a:p>
        </p:txBody>
      </p:sp>
      <p:sp>
        <p:nvSpPr>
          <p:cNvPr id="16" name="Rectangle 15"/>
          <p:cNvSpPr/>
          <p:nvPr/>
        </p:nvSpPr>
        <p:spPr>
          <a:xfrm>
            <a:off x="4596351" y="147782"/>
            <a:ext cx="2792740" cy="62807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u="sng" dirty="0" smtClean="0"/>
              <a:t>Example</a:t>
            </a:r>
            <a:endParaRPr lang="en-GB" b="1" u="sng" dirty="0"/>
          </a:p>
        </p:txBody>
      </p:sp>
    </p:spTree>
    <p:extLst>
      <p:ext uri="{BB962C8B-B14F-4D97-AF65-F5344CB8AC3E}">
        <p14:creationId xmlns:p14="http://schemas.microsoft.com/office/powerpoint/2010/main" val="32916156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Totem poles</a:t>
            </a:r>
            <a:endParaRPr lang="en-GB" dirty="0"/>
          </a:p>
        </p:txBody>
      </p:sp>
      <p:sp>
        <p:nvSpPr>
          <p:cNvPr id="3" name="Content Placeholder 2"/>
          <p:cNvSpPr>
            <a:spLocks noGrp="1"/>
          </p:cNvSpPr>
          <p:nvPr>
            <p:ph idx="1"/>
          </p:nvPr>
        </p:nvSpPr>
        <p:spPr>
          <a:xfrm>
            <a:off x="508000" y="2603499"/>
            <a:ext cx="4156365" cy="3917373"/>
          </a:xfrm>
        </p:spPr>
        <p:txBody>
          <a:bodyPr>
            <a:normAutofit lnSpcReduction="10000"/>
          </a:bodyPr>
          <a:lstStyle/>
          <a:p>
            <a:r>
              <a:rPr lang="en-GB" dirty="0" smtClean="0"/>
              <a:t>Take a look at these totem poles! What creatures can you see?</a:t>
            </a:r>
          </a:p>
          <a:p>
            <a:r>
              <a:rPr lang="en-GB" dirty="0" smtClean="0"/>
              <a:t>What characteristics do these creatures have?</a:t>
            </a:r>
          </a:p>
          <a:p>
            <a:r>
              <a:rPr lang="en-GB" dirty="0" smtClean="0"/>
              <a:t>Are you fierce like an eagle?</a:t>
            </a:r>
          </a:p>
          <a:p>
            <a:r>
              <a:rPr lang="en-GB" dirty="0" smtClean="0"/>
              <a:t>Curious like a cat? </a:t>
            </a:r>
          </a:p>
          <a:p>
            <a:r>
              <a:rPr lang="en-GB" dirty="0" smtClean="0"/>
              <a:t>Observant like an owl?</a:t>
            </a:r>
          </a:p>
          <a:p>
            <a:r>
              <a:rPr lang="en-GB" dirty="0" smtClean="0"/>
              <a:t>When you design your own totem pole have a think of what animals you might relate to the most</a:t>
            </a:r>
            <a:endParaRPr lang="en-GB" dirty="0"/>
          </a:p>
        </p:txBody>
      </p:sp>
      <p:pic>
        <p:nvPicPr>
          <p:cNvPr id="4" name="Picture 3"/>
          <p:cNvPicPr>
            <a:picLocks noChangeAspect="1"/>
          </p:cNvPicPr>
          <p:nvPr/>
        </p:nvPicPr>
        <p:blipFill>
          <a:blip r:embed="rId2"/>
          <a:stretch>
            <a:fillRect/>
          </a:stretch>
        </p:blipFill>
        <p:spPr>
          <a:xfrm>
            <a:off x="5256212" y="1680632"/>
            <a:ext cx="6353175" cy="4695825"/>
          </a:xfrm>
          <a:prstGeom prst="rect">
            <a:avLst/>
          </a:prstGeom>
        </p:spPr>
      </p:pic>
    </p:spTree>
    <p:extLst>
      <p:ext uri="{BB962C8B-B14F-4D97-AF65-F5344CB8AC3E}">
        <p14:creationId xmlns:p14="http://schemas.microsoft.com/office/powerpoint/2010/main" val="26311151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Independent task</a:t>
            </a:r>
            <a:endParaRPr lang="en-GB" dirty="0"/>
          </a:p>
        </p:txBody>
      </p:sp>
      <p:sp>
        <p:nvSpPr>
          <p:cNvPr id="3" name="Content Placeholder 2"/>
          <p:cNvSpPr>
            <a:spLocks noGrp="1"/>
          </p:cNvSpPr>
          <p:nvPr>
            <p:ph idx="1"/>
          </p:nvPr>
        </p:nvSpPr>
        <p:spPr/>
        <p:txBody>
          <a:bodyPr/>
          <a:lstStyle/>
          <a:p>
            <a:r>
              <a:rPr lang="en-GB" dirty="0" smtClean="0"/>
              <a:t>For your independent task I would like you to create your very own totem pole</a:t>
            </a:r>
          </a:p>
          <a:p>
            <a:r>
              <a:rPr lang="en-GB" dirty="0" smtClean="0"/>
              <a:t>You can use the one provided or you can choose to create your own that incorporates the animals you might relate with the most.</a:t>
            </a:r>
          </a:p>
          <a:p>
            <a:r>
              <a:rPr lang="en-GB" dirty="0" smtClean="0"/>
              <a:t>You need to make sure you have a goal set up on the top of your totem pole with 3 small steps to success, when you achieve these small steps it will ultimately lead you to achieving the main big goal at the top</a:t>
            </a:r>
            <a:endParaRPr lang="en-GB" dirty="0"/>
          </a:p>
        </p:txBody>
      </p:sp>
    </p:spTree>
    <p:extLst>
      <p:ext uri="{BB962C8B-B14F-4D97-AF65-F5344CB8AC3E}">
        <p14:creationId xmlns:p14="http://schemas.microsoft.com/office/powerpoint/2010/main" val="86338234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36</TotalTime>
  <Words>378</Words>
  <Application>Microsoft Office PowerPoint</Application>
  <PresentationFormat>Widescreen</PresentationFormat>
  <Paragraphs>33</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Century Gothic</vt:lpstr>
      <vt:lpstr>Wingdings 3</vt:lpstr>
      <vt:lpstr>Ion Boardroom</vt:lpstr>
      <vt:lpstr>LO: to create my own steps to success to achieve a goal</vt:lpstr>
      <vt:lpstr>Success criteria</vt:lpstr>
      <vt:lpstr>Setting a goal</vt:lpstr>
      <vt:lpstr>Totem poles</vt:lpstr>
      <vt:lpstr>PowerPoint Presentation</vt:lpstr>
      <vt:lpstr>Totem poles</vt:lpstr>
      <vt:lpstr>Independent task</vt:lpstr>
    </vt:vector>
  </TitlesOfParts>
  <Company>First Federation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create my own steps to success to achieve a goal</dc:title>
  <dc:creator>Matt Skinner</dc:creator>
  <cp:lastModifiedBy>Matt Skinner</cp:lastModifiedBy>
  <cp:revision>4</cp:revision>
  <dcterms:created xsi:type="dcterms:W3CDTF">2021-01-18T18:42:12Z</dcterms:created>
  <dcterms:modified xsi:type="dcterms:W3CDTF">2021-01-18T19:18:54Z</dcterms:modified>
</cp:coreProperties>
</file>