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5" r:id="rId6"/>
    <p:sldId id="381" r:id="rId7"/>
    <p:sldId id="380" r:id="rId8"/>
    <p:sldId id="360" r:id="rId9"/>
    <p:sldId id="372" r:id="rId10"/>
    <p:sldId id="367" r:id="rId11"/>
    <p:sldId id="382" r:id="rId12"/>
    <p:sldId id="369" r:id="rId13"/>
    <p:sldId id="374" r:id="rId14"/>
    <p:sldId id="368" r:id="rId15"/>
    <p:sldId id="375" r:id="rId16"/>
    <p:sldId id="355" r:id="rId17"/>
    <p:sldId id="383" r:id="rId18"/>
    <p:sldId id="384" r:id="rId19"/>
    <p:sldId id="370" r:id="rId20"/>
    <p:sldId id="377" r:id="rId21"/>
    <p:sldId id="314" r:id="rId22"/>
    <p:sldId id="385" r:id="rId23"/>
    <p:sldId id="386"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FFC657-714D-4067-A772-4CCA0A2D40C9}" v="22" dt="2019-01-24T14:01:19.9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68" d="100"/>
          <a:sy n="68"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59FFC657-714D-4067-A772-4CCA0A2D40C9}"/>
    <pc:docChg chg="custSel addSld delSld modSld">
      <pc:chgData name="Davina Szilvasy" userId="59fb472d-eed4-4f11-9686-c2c8db02a2cd" providerId="ADAL" clId="{59FFC657-714D-4067-A772-4CCA0A2D40C9}" dt="2019-01-24T14:01:19.956" v="396"/>
      <pc:docMkLst>
        <pc:docMk/>
      </pc:docMkLst>
      <pc:sldChg chg="modSp">
        <pc:chgData name="Davina Szilvasy" userId="59fb472d-eed4-4f11-9686-c2c8db02a2cd" providerId="ADAL" clId="{59FFC657-714D-4067-A772-4CCA0A2D40C9}" dt="2019-01-24T14:01:19.956" v="396"/>
        <pc:sldMkLst>
          <pc:docMk/>
          <pc:sldMk cId="2637481266" sldId="256"/>
        </pc:sldMkLst>
        <pc:spChg chg="mod">
          <ac:chgData name="Davina Szilvasy" userId="59fb472d-eed4-4f11-9686-c2c8db02a2cd" providerId="ADAL" clId="{59FFC657-714D-4067-A772-4CCA0A2D40C9}" dt="2019-01-24T14:01:19.956" v="396"/>
          <ac:spMkLst>
            <pc:docMk/>
            <pc:sldMk cId="2637481266" sldId="256"/>
            <ac:spMk id="19" creationId="{5252A847-DE45-4FA3-A1F8-EEBEB845FF8E}"/>
          </ac:spMkLst>
        </pc:spChg>
      </pc:sldChg>
      <pc:sldChg chg="addSp modSp">
        <pc:chgData name="Davina Szilvasy" userId="59fb472d-eed4-4f11-9686-c2c8db02a2cd" providerId="ADAL" clId="{59FFC657-714D-4067-A772-4CCA0A2D40C9}" dt="2019-01-24T13:28:09.957" v="394"/>
        <pc:sldMkLst>
          <pc:docMk/>
          <pc:sldMk cId="636014570" sldId="314"/>
        </pc:sldMkLst>
        <pc:spChg chg="add">
          <ac:chgData name="Davina Szilvasy" userId="59fb472d-eed4-4f11-9686-c2c8db02a2cd" providerId="ADAL" clId="{59FFC657-714D-4067-A772-4CCA0A2D40C9}" dt="2019-01-24T13:28:09.957" v="394"/>
          <ac:spMkLst>
            <pc:docMk/>
            <pc:sldMk cId="636014570" sldId="314"/>
            <ac:spMk id="10" creationId="{192E0180-47E7-44E4-B116-63E46542BB22}"/>
          </ac:spMkLst>
        </pc:spChg>
        <pc:spChg chg="mod">
          <ac:chgData name="Davina Szilvasy" userId="59fb472d-eed4-4f11-9686-c2c8db02a2cd" providerId="ADAL" clId="{59FFC657-714D-4067-A772-4CCA0A2D40C9}" dt="2019-01-24T13:25:24.929" v="340" actId="20577"/>
          <ac:spMkLst>
            <pc:docMk/>
            <pc:sldMk cId="636014570" sldId="314"/>
            <ac:spMk id="19" creationId="{5252A847-DE45-4FA3-A1F8-EEBEB845FF8E}"/>
          </ac:spMkLst>
        </pc:spChg>
      </pc:sldChg>
      <pc:sldChg chg="addSp modSp">
        <pc:chgData name="Davina Szilvasy" userId="59fb472d-eed4-4f11-9686-c2c8db02a2cd" providerId="ADAL" clId="{59FFC657-714D-4067-A772-4CCA0A2D40C9}" dt="2019-01-24T13:21:05.139" v="266" actId="20577"/>
        <pc:sldMkLst>
          <pc:docMk/>
          <pc:sldMk cId="1071900124" sldId="355"/>
        </pc:sldMkLst>
        <pc:spChg chg="mod">
          <ac:chgData name="Davina Szilvasy" userId="59fb472d-eed4-4f11-9686-c2c8db02a2cd" providerId="ADAL" clId="{59FFC657-714D-4067-A772-4CCA0A2D40C9}" dt="2019-01-24T13:15:55.555" v="254" actId="20577"/>
          <ac:spMkLst>
            <pc:docMk/>
            <pc:sldMk cId="1071900124" sldId="355"/>
            <ac:spMk id="19" creationId="{5252A847-DE45-4FA3-A1F8-EEBEB845FF8E}"/>
          </ac:spMkLst>
        </pc:spChg>
        <pc:graphicFrameChg chg="add mod modGraphic">
          <ac:chgData name="Davina Szilvasy" userId="59fb472d-eed4-4f11-9686-c2c8db02a2cd" providerId="ADAL" clId="{59FFC657-714D-4067-A772-4CCA0A2D40C9}" dt="2019-01-24T13:21:05.139" v="266" actId="20577"/>
          <ac:graphicFrameMkLst>
            <pc:docMk/>
            <pc:sldMk cId="1071900124" sldId="355"/>
            <ac:graphicFrameMk id="6" creationId="{8E79DFDF-EBEA-49AB-9116-1014D2217BEE}"/>
          </ac:graphicFrameMkLst>
        </pc:graphicFrameChg>
      </pc:sldChg>
      <pc:sldChg chg="modSp">
        <pc:chgData name="Davina Szilvasy" userId="59fb472d-eed4-4f11-9686-c2c8db02a2cd" providerId="ADAL" clId="{59FFC657-714D-4067-A772-4CCA0A2D40C9}" dt="2019-01-24T12:56:21.863" v="13" actId="20577"/>
        <pc:sldMkLst>
          <pc:docMk/>
          <pc:sldMk cId="36917022" sldId="360"/>
        </pc:sldMkLst>
        <pc:graphicFrameChg chg="modGraphic">
          <ac:chgData name="Davina Szilvasy" userId="59fb472d-eed4-4f11-9686-c2c8db02a2cd" providerId="ADAL" clId="{59FFC657-714D-4067-A772-4CCA0A2D40C9}" dt="2019-01-24T12:56:21.863" v="13" actId="20577"/>
          <ac:graphicFrameMkLst>
            <pc:docMk/>
            <pc:sldMk cId="36917022" sldId="360"/>
            <ac:graphicFrameMk id="13" creationId="{221465FC-DE49-4CF3-85F3-B978D88F83EC}"/>
          </ac:graphicFrameMkLst>
        </pc:graphicFrameChg>
      </pc:sldChg>
      <pc:sldChg chg="modSp">
        <pc:chgData name="Davina Szilvasy" userId="59fb472d-eed4-4f11-9686-c2c8db02a2cd" providerId="ADAL" clId="{59FFC657-714D-4067-A772-4CCA0A2D40C9}" dt="2019-01-24T12:53:39.695" v="10" actId="404"/>
        <pc:sldMkLst>
          <pc:docMk/>
          <pc:sldMk cId="1669721746" sldId="365"/>
        </pc:sldMkLst>
        <pc:spChg chg="mod">
          <ac:chgData name="Davina Szilvasy" userId="59fb472d-eed4-4f11-9686-c2c8db02a2cd" providerId="ADAL" clId="{59FFC657-714D-4067-A772-4CCA0A2D40C9}" dt="2019-01-24T12:53:39.695" v="10" actId="404"/>
          <ac:spMkLst>
            <pc:docMk/>
            <pc:sldMk cId="1669721746" sldId="365"/>
            <ac:spMk id="19" creationId="{5252A847-DE45-4FA3-A1F8-EEBEB845FF8E}"/>
          </ac:spMkLst>
        </pc:spChg>
      </pc:sldChg>
      <pc:sldChg chg="addSp delSp modSp">
        <pc:chgData name="Davina Szilvasy" userId="59fb472d-eed4-4f11-9686-c2c8db02a2cd" providerId="ADAL" clId="{59FFC657-714D-4067-A772-4CCA0A2D40C9}" dt="2019-01-24T13:01:01.486" v="73" actId="1582"/>
        <pc:sldMkLst>
          <pc:docMk/>
          <pc:sldMk cId="2720047161" sldId="367"/>
        </pc:sldMkLst>
        <pc:spChg chg="del">
          <ac:chgData name="Davina Szilvasy" userId="59fb472d-eed4-4f11-9686-c2c8db02a2cd" providerId="ADAL" clId="{59FFC657-714D-4067-A772-4CCA0A2D40C9}" dt="2019-01-24T12:58:45.144" v="19" actId="478"/>
          <ac:spMkLst>
            <pc:docMk/>
            <pc:sldMk cId="2720047161" sldId="367"/>
            <ac:spMk id="6" creationId="{840BC901-017A-4694-8F32-01831925E485}"/>
          </ac:spMkLst>
        </pc:spChg>
        <pc:spChg chg="add mod">
          <ac:chgData name="Davina Szilvasy" userId="59fb472d-eed4-4f11-9686-c2c8db02a2cd" providerId="ADAL" clId="{59FFC657-714D-4067-A772-4CCA0A2D40C9}" dt="2019-01-24T13:01:01.486" v="73" actId="1582"/>
          <ac:spMkLst>
            <pc:docMk/>
            <pc:sldMk cId="2720047161" sldId="367"/>
            <ac:spMk id="11" creationId="{4248A19D-27E1-4FB9-9398-140C621514B9}"/>
          </ac:spMkLst>
        </pc:spChg>
        <pc:graphicFrameChg chg="mod modGraphic">
          <ac:chgData name="Davina Szilvasy" userId="59fb472d-eed4-4f11-9686-c2c8db02a2cd" providerId="ADAL" clId="{59FFC657-714D-4067-A772-4CCA0A2D40C9}" dt="2019-01-24T12:59:33.338" v="46" actId="403"/>
          <ac:graphicFrameMkLst>
            <pc:docMk/>
            <pc:sldMk cId="2720047161" sldId="367"/>
            <ac:graphicFrameMk id="10" creationId="{112D7677-384A-45BF-AA97-38FC717C016B}"/>
          </ac:graphicFrameMkLst>
        </pc:graphicFrameChg>
        <pc:picChg chg="del">
          <ac:chgData name="Davina Szilvasy" userId="59fb472d-eed4-4f11-9686-c2c8db02a2cd" providerId="ADAL" clId="{59FFC657-714D-4067-A772-4CCA0A2D40C9}" dt="2019-01-24T12:58:45.144" v="19" actId="478"/>
          <ac:picMkLst>
            <pc:docMk/>
            <pc:sldMk cId="2720047161" sldId="367"/>
            <ac:picMk id="9" creationId="{20E0125A-1DF6-44EC-B956-9251A9119271}"/>
          </ac:picMkLst>
        </pc:picChg>
      </pc:sldChg>
      <pc:sldChg chg="modSp">
        <pc:chgData name="Davina Szilvasy" userId="59fb472d-eed4-4f11-9686-c2c8db02a2cd" providerId="ADAL" clId="{59FFC657-714D-4067-A772-4CCA0A2D40C9}" dt="2019-01-24T13:22:56.371" v="327" actId="20577"/>
        <pc:sldMkLst>
          <pc:docMk/>
          <pc:sldMk cId="1175059964" sldId="368"/>
        </pc:sldMkLst>
        <pc:spChg chg="mod">
          <ac:chgData name="Davina Szilvasy" userId="59fb472d-eed4-4f11-9686-c2c8db02a2cd" providerId="ADAL" clId="{59FFC657-714D-4067-A772-4CCA0A2D40C9}" dt="2019-01-24T13:22:56.371" v="327" actId="20577"/>
          <ac:spMkLst>
            <pc:docMk/>
            <pc:sldMk cId="1175059964" sldId="368"/>
            <ac:spMk id="19" creationId="{5252A847-DE45-4FA3-A1F8-EEBEB845FF8E}"/>
          </ac:spMkLst>
        </pc:spChg>
      </pc:sldChg>
      <pc:sldChg chg="modSp">
        <pc:chgData name="Davina Szilvasy" userId="59fb472d-eed4-4f11-9686-c2c8db02a2cd" providerId="ADAL" clId="{59FFC657-714D-4067-A772-4CCA0A2D40C9}" dt="2019-01-24T13:03:15.545" v="76" actId="20577"/>
        <pc:sldMkLst>
          <pc:docMk/>
          <pc:sldMk cId="2221567522" sldId="369"/>
        </pc:sldMkLst>
        <pc:graphicFrameChg chg="modGraphic">
          <ac:chgData name="Davina Szilvasy" userId="59fb472d-eed4-4f11-9686-c2c8db02a2cd" providerId="ADAL" clId="{59FFC657-714D-4067-A772-4CCA0A2D40C9}" dt="2019-01-24T13:03:15.545" v="76" actId="20577"/>
          <ac:graphicFrameMkLst>
            <pc:docMk/>
            <pc:sldMk cId="2221567522" sldId="369"/>
            <ac:graphicFrameMk id="10" creationId="{7F61A329-A7FD-4504-99AE-1864D155904A}"/>
          </ac:graphicFrameMkLst>
        </pc:graphicFrameChg>
      </pc:sldChg>
      <pc:sldChg chg="modSp">
        <pc:chgData name="Davina Szilvasy" userId="59fb472d-eed4-4f11-9686-c2c8db02a2cd" providerId="ADAL" clId="{59FFC657-714D-4067-A772-4CCA0A2D40C9}" dt="2019-01-24T13:23:17.036" v="329" actId="20577"/>
        <pc:sldMkLst>
          <pc:docMk/>
          <pc:sldMk cId="3197602846" sldId="370"/>
        </pc:sldMkLst>
        <pc:spChg chg="mod">
          <ac:chgData name="Davina Szilvasy" userId="59fb472d-eed4-4f11-9686-c2c8db02a2cd" providerId="ADAL" clId="{59FFC657-714D-4067-A772-4CCA0A2D40C9}" dt="2019-01-24T13:23:17.036" v="329" actId="20577"/>
          <ac:spMkLst>
            <pc:docMk/>
            <pc:sldMk cId="3197602846" sldId="370"/>
            <ac:spMk id="19" creationId="{5252A847-DE45-4FA3-A1F8-EEBEB845FF8E}"/>
          </ac:spMkLst>
        </pc:spChg>
      </pc:sldChg>
      <pc:sldChg chg="modSp">
        <pc:chgData name="Davina Szilvasy" userId="59fb472d-eed4-4f11-9686-c2c8db02a2cd" providerId="ADAL" clId="{59FFC657-714D-4067-A772-4CCA0A2D40C9}" dt="2019-01-24T12:57:54.612" v="17" actId="14100"/>
        <pc:sldMkLst>
          <pc:docMk/>
          <pc:sldMk cId="950043451" sldId="372"/>
        </pc:sldMkLst>
        <pc:graphicFrameChg chg="modGraphic">
          <ac:chgData name="Davina Szilvasy" userId="59fb472d-eed4-4f11-9686-c2c8db02a2cd" providerId="ADAL" clId="{59FFC657-714D-4067-A772-4CCA0A2D40C9}" dt="2019-01-24T12:56:17.819" v="12" actId="20577"/>
          <ac:graphicFrameMkLst>
            <pc:docMk/>
            <pc:sldMk cId="950043451" sldId="372"/>
            <ac:graphicFrameMk id="13" creationId="{221465FC-DE49-4CF3-85F3-B978D88F83EC}"/>
          </ac:graphicFrameMkLst>
        </pc:graphicFrameChg>
        <pc:cxnChg chg="mod">
          <ac:chgData name="Davina Szilvasy" userId="59fb472d-eed4-4f11-9686-c2c8db02a2cd" providerId="ADAL" clId="{59FFC657-714D-4067-A772-4CCA0A2D40C9}" dt="2019-01-24T12:57:54.612" v="17" actId="14100"/>
          <ac:cxnSpMkLst>
            <pc:docMk/>
            <pc:sldMk cId="950043451" sldId="372"/>
            <ac:cxnSpMk id="30" creationId="{23920FE3-DCE4-45AC-B36F-2D03A992A71A}"/>
          </ac:cxnSpMkLst>
        </pc:cxnChg>
        <pc:cxnChg chg="mod">
          <ac:chgData name="Davina Szilvasy" userId="59fb472d-eed4-4f11-9686-c2c8db02a2cd" providerId="ADAL" clId="{59FFC657-714D-4067-A772-4CCA0A2D40C9}" dt="2019-01-24T12:57:37.149" v="15" actId="14100"/>
          <ac:cxnSpMkLst>
            <pc:docMk/>
            <pc:sldMk cId="950043451" sldId="372"/>
            <ac:cxnSpMk id="32" creationId="{AD34555E-D388-4414-B7A0-B834687AD5E6}"/>
          </ac:cxnSpMkLst>
        </pc:cxnChg>
      </pc:sldChg>
      <pc:sldChg chg="del">
        <pc:chgData name="Davina Szilvasy" userId="59fb472d-eed4-4f11-9686-c2c8db02a2cd" providerId="ADAL" clId="{59FFC657-714D-4067-A772-4CCA0A2D40C9}" dt="2019-01-24T12:58:40.091" v="18" actId="2696"/>
        <pc:sldMkLst>
          <pc:docMk/>
          <pc:sldMk cId="2763026538" sldId="373"/>
        </pc:sldMkLst>
      </pc:sldChg>
      <pc:sldChg chg="modSp">
        <pc:chgData name="Davina Szilvasy" userId="59fb472d-eed4-4f11-9686-c2c8db02a2cd" providerId="ADAL" clId="{59FFC657-714D-4067-A772-4CCA0A2D40C9}" dt="2019-01-24T13:03:42.387" v="79" actId="20577"/>
        <pc:sldMkLst>
          <pc:docMk/>
          <pc:sldMk cId="199377186" sldId="374"/>
        </pc:sldMkLst>
        <pc:graphicFrameChg chg="modGraphic">
          <ac:chgData name="Davina Szilvasy" userId="59fb472d-eed4-4f11-9686-c2c8db02a2cd" providerId="ADAL" clId="{59FFC657-714D-4067-A772-4CCA0A2D40C9}" dt="2019-01-24T13:03:42.387" v="79" actId="20577"/>
          <ac:graphicFrameMkLst>
            <pc:docMk/>
            <pc:sldMk cId="199377186" sldId="374"/>
            <ac:graphicFrameMk id="10" creationId="{7F61A329-A7FD-4504-99AE-1864D155904A}"/>
          </ac:graphicFrameMkLst>
        </pc:graphicFrameChg>
      </pc:sldChg>
      <pc:sldChg chg="delSp modSp">
        <pc:chgData name="Davina Szilvasy" userId="59fb472d-eed4-4f11-9686-c2c8db02a2cd" providerId="ADAL" clId="{59FFC657-714D-4067-A772-4CCA0A2D40C9}" dt="2019-01-24T13:09:25.430" v="196" actId="207"/>
        <pc:sldMkLst>
          <pc:docMk/>
          <pc:sldMk cId="736240445" sldId="375"/>
        </pc:sldMkLst>
        <pc:spChg chg="mod">
          <ac:chgData name="Davina Szilvasy" userId="59fb472d-eed4-4f11-9686-c2c8db02a2cd" providerId="ADAL" clId="{59FFC657-714D-4067-A772-4CCA0A2D40C9}" dt="2019-01-24T13:09:25.430" v="196" actId="207"/>
          <ac:spMkLst>
            <pc:docMk/>
            <pc:sldMk cId="736240445" sldId="375"/>
            <ac:spMk id="19" creationId="{5252A847-DE45-4FA3-A1F8-EEBEB845FF8E}"/>
          </ac:spMkLst>
        </pc:spChg>
        <pc:graphicFrameChg chg="del">
          <ac:chgData name="Davina Szilvasy" userId="59fb472d-eed4-4f11-9686-c2c8db02a2cd" providerId="ADAL" clId="{59FFC657-714D-4067-A772-4CCA0A2D40C9}" dt="2019-01-24T13:04:54.114" v="86" actId="478"/>
          <ac:graphicFrameMkLst>
            <pc:docMk/>
            <pc:sldMk cId="736240445" sldId="375"/>
            <ac:graphicFrameMk id="9" creationId="{8EF7BC2D-13F9-40F3-BF9B-EC190854B4B6}"/>
          </ac:graphicFrameMkLst>
        </pc:graphicFrameChg>
        <pc:graphicFrameChg chg="del">
          <ac:chgData name="Davina Szilvasy" userId="59fb472d-eed4-4f11-9686-c2c8db02a2cd" providerId="ADAL" clId="{59FFC657-714D-4067-A772-4CCA0A2D40C9}" dt="2019-01-24T13:04:54.114" v="86" actId="478"/>
          <ac:graphicFrameMkLst>
            <pc:docMk/>
            <pc:sldMk cId="736240445" sldId="375"/>
            <ac:graphicFrameMk id="10" creationId="{DAF3BC43-0165-4A12-A6F6-4DBC8BD5563B}"/>
          </ac:graphicFrameMkLst>
        </pc:graphicFrameChg>
        <pc:graphicFrameChg chg="del">
          <ac:chgData name="Davina Szilvasy" userId="59fb472d-eed4-4f11-9686-c2c8db02a2cd" providerId="ADAL" clId="{59FFC657-714D-4067-A772-4CCA0A2D40C9}" dt="2019-01-24T13:04:54.114" v="86" actId="478"/>
          <ac:graphicFrameMkLst>
            <pc:docMk/>
            <pc:sldMk cId="736240445" sldId="375"/>
            <ac:graphicFrameMk id="11" creationId="{6ADD6D85-37DF-4E4D-9D64-099987FAEE1A}"/>
          </ac:graphicFrameMkLst>
        </pc:graphicFrameChg>
        <pc:graphicFrameChg chg="del">
          <ac:chgData name="Davina Szilvasy" userId="59fb472d-eed4-4f11-9686-c2c8db02a2cd" providerId="ADAL" clId="{59FFC657-714D-4067-A772-4CCA0A2D40C9}" dt="2019-01-24T13:04:54.114" v="86" actId="478"/>
          <ac:graphicFrameMkLst>
            <pc:docMk/>
            <pc:sldMk cId="736240445" sldId="375"/>
            <ac:graphicFrameMk id="12" creationId="{A86A71A2-28E5-4ECE-9E49-F74111026569}"/>
          </ac:graphicFrameMkLst>
        </pc:graphicFrameChg>
        <pc:graphicFrameChg chg="del">
          <ac:chgData name="Davina Szilvasy" userId="59fb472d-eed4-4f11-9686-c2c8db02a2cd" providerId="ADAL" clId="{59FFC657-714D-4067-A772-4CCA0A2D40C9}" dt="2019-01-24T13:04:54.114" v="86" actId="478"/>
          <ac:graphicFrameMkLst>
            <pc:docMk/>
            <pc:sldMk cId="736240445" sldId="375"/>
            <ac:graphicFrameMk id="13" creationId="{3C164DEC-4E9A-43EC-8377-070EBE5A5303}"/>
          </ac:graphicFrameMkLst>
        </pc:graphicFrameChg>
      </pc:sldChg>
      <pc:sldChg chg="del">
        <pc:chgData name="Davina Szilvasy" userId="59fb472d-eed4-4f11-9686-c2c8db02a2cd" providerId="ADAL" clId="{59FFC657-714D-4067-A772-4CCA0A2D40C9}" dt="2019-01-24T13:10:19.658" v="197" actId="2696"/>
        <pc:sldMkLst>
          <pc:docMk/>
          <pc:sldMk cId="815005568" sldId="376"/>
        </pc:sldMkLst>
      </pc:sldChg>
      <pc:sldChg chg="modSp">
        <pc:chgData name="Davina Szilvasy" userId="59fb472d-eed4-4f11-9686-c2c8db02a2cd" providerId="ADAL" clId="{59FFC657-714D-4067-A772-4CCA0A2D40C9}" dt="2019-01-24T13:24:07.063" v="331" actId="20577"/>
        <pc:sldMkLst>
          <pc:docMk/>
          <pc:sldMk cId="4200870718" sldId="377"/>
        </pc:sldMkLst>
        <pc:spChg chg="mod">
          <ac:chgData name="Davina Szilvasy" userId="59fb472d-eed4-4f11-9686-c2c8db02a2cd" providerId="ADAL" clId="{59FFC657-714D-4067-A772-4CCA0A2D40C9}" dt="2019-01-24T13:24:07.063" v="331" actId="20577"/>
          <ac:spMkLst>
            <pc:docMk/>
            <pc:sldMk cId="4200870718" sldId="377"/>
            <ac:spMk id="19" creationId="{5252A847-DE45-4FA3-A1F8-EEBEB845FF8E}"/>
          </ac:spMkLst>
        </pc:spChg>
      </pc:sldChg>
      <pc:sldChg chg="addSp modSp">
        <pc:chgData name="Davina Szilvasy" userId="59fb472d-eed4-4f11-9686-c2c8db02a2cd" providerId="ADAL" clId="{59FFC657-714D-4067-A772-4CCA0A2D40C9}" dt="2019-01-24T13:28:07.141" v="393"/>
        <pc:sldMkLst>
          <pc:docMk/>
          <pc:sldMk cId="346403208" sldId="378"/>
        </pc:sldMkLst>
        <pc:spChg chg="add">
          <ac:chgData name="Davina Szilvasy" userId="59fb472d-eed4-4f11-9686-c2c8db02a2cd" providerId="ADAL" clId="{59FFC657-714D-4067-A772-4CCA0A2D40C9}" dt="2019-01-24T13:28:07.141" v="393"/>
          <ac:spMkLst>
            <pc:docMk/>
            <pc:sldMk cId="346403208" sldId="378"/>
            <ac:spMk id="10" creationId="{6243FFE2-6482-49E5-B913-BE23CFAB895D}"/>
          </ac:spMkLst>
        </pc:spChg>
        <pc:spChg chg="mod">
          <ac:chgData name="Davina Szilvasy" userId="59fb472d-eed4-4f11-9686-c2c8db02a2cd" providerId="ADAL" clId="{59FFC657-714D-4067-A772-4CCA0A2D40C9}" dt="2019-01-24T13:10:45.387" v="210" actId="20577"/>
          <ac:spMkLst>
            <pc:docMk/>
            <pc:sldMk cId="346403208" sldId="378"/>
            <ac:spMk id="19" creationId="{5252A847-DE45-4FA3-A1F8-EEBEB845FF8E}"/>
          </ac:spMkLst>
        </pc:spChg>
      </pc:sldChg>
      <pc:sldChg chg="addSp modSp">
        <pc:chgData name="Davina Szilvasy" userId="59fb472d-eed4-4f11-9686-c2c8db02a2cd" providerId="ADAL" clId="{59FFC657-714D-4067-A772-4CCA0A2D40C9}" dt="2019-01-24T13:27:57.936" v="392" actId="14100"/>
        <pc:sldMkLst>
          <pc:docMk/>
          <pc:sldMk cId="3886226033" sldId="379"/>
        </pc:sldMkLst>
        <pc:spChg chg="add mod">
          <ac:chgData name="Davina Szilvasy" userId="59fb472d-eed4-4f11-9686-c2c8db02a2cd" providerId="ADAL" clId="{59FFC657-714D-4067-A772-4CCA0A2D40C9}" dt="2019-01-24T13:27:57.936" v="392" actId="14100"/>
          <ac:spMkLst>
            <pc:docMk/>
            <pc:sldMk cId="3886226033" sldId="379"/>
            <ac:spMk id="10" creationId="{00586AC6-95D3-467C-B41E-5835933C8AC2}"/>
          </ac:spMkLst>
        </pc:spChg>
        <pc:spChg chg="mod">
          <ac:chgData name="Davina Szilvasy" userId="59fb472d-eed4-4f11-9686-c2c8db02a2cd" providerId="ADAL" clId="{59FFC657-714D-4067-A772-4CCA0A2D40C9}" dt="2019-01-24T13:10:50.190" v="211" actId="20577"/>
          <ac:spMkLst>
            <pc:docMk/>
            <pc:sldMk cId="3886226033" sldId="379"/>
            <ac:spMk id="19" creationId="{5252A847-DE45-4FA3-A1F8-EEBEB845FF8E}"/>
          </ac:spMkLst>
        </pc:spChg>
      </pc:sldChg>
      <pc:sldChg chg="modSp add">
        <pc:chgData name="Davina Szilvasy" userId="59fb472d-eed4-4f11-9686-c2c8db02a2cd" providerId="ADAL" clId="{59FFC657-714D-4067-A772-4CCA0A2D40C9}" dt="2019-01-24T13:00:55.062" v="72" actId="1582"/>
        <pc:sldMkLst>
          <pc:docMk/>
          <pc:sldMk cId="114403015" sldId="382"/>
        </pc:sldMkLst>
        <pc:spChg chg="mod">
          <ac:chgData name="Davina Szilvasy" userId="59fb472d-eed4-4f11-9686-c2c8db02a2cd" providerId="ADAL" clId="{59FFC657-714D-4067-A772-4CCA0A2D40C9}" dt="2019-01-24T13:00:55.062" v="72" actId="1582"/>
          <ac:spMkLst>
            <pc:docMk/>
            <pc:sldMk cId="114403015" sldId="382"/>
            <ac:spMk id="11" creationId="{4248A19D-27E1-4FB9-9398-140C621514B9}"/>
          </ac:spMkLst>
        </pc:spChg>
        <pc:spChg chg="mod">
          <ac:chgData name="Davina Szilvasy" userId="59fb472d-eed4-4f11-9686-c2c8db02a2cd" providerId="ADAL" clId="{59FFC657-714D-4067-A772-4CCA0A2D40C9}" dt="2019-01-24T13:00:48.924" v="71" actId="207"/>
          <ac:spMkLst>
            <pc:docMk/>
            <pc:sldMk cId="114403015" sldId="382"/>
            <ac:spMk id="19" creationId="{5252A847-DE45-4FA3-A1F8-EEBEB845FF8E}"/>
          </ac:spMkLst>
        </pc:spChg>
      </pc:sldChg>
      <pc:sldChg chg="add del">
        <pc:chgData name="Davina Szilvasy" userId="59fb472d-eed4-4f11-9686-c2c8db02a2cd" providerId="ADAL" clId="{59FFC657-714D-4067-A772-4CCA0A2D40C9}" dt="2019-01-24T13:05:53.378" v="132" actId="2696"/>
        <pc:sldMkLst>
          <pc:docMk/>
          <pc:sldMk cId="90477561" sldId="383"/>
        </pc:sldMkLst>
      </pc:sldChg>
      <pc:sldChg chg="modSp add">
        <pc:chgData name="Davina Szilvasy" userId="59fb472d-eed4-4f11-9686-c2c8db02a2cd" providerId="ADAL" clId="{59FFC657-714D-4067-A772-4CCA0A2D40C9}" dt="2019-01-24T13:21:42.249" v="300" actId="5793"/>
        <pc:sldMkLst>
          <pc:docMk/>
          <pc:sldMk cId="637176880" sldId="383"/>
        </pc:sldMkLst>
        <pc:spChg chg="mod">
          <ac:chgData name="Davina Szilvasy" userId="59fb472d-eed4-4f11-9686-c2c8db02a2cd" providerId="ADAL" clId="{59FFC657-714D-4067-A772-4CCA0A2D40C9}" dt="2019-01-24T13:21:42.249" v="300" actId="5793"/>
          <ac:spMkLst>
            <pc:docMk/>
            <pc:sldMk cId="637176880" sldId="383"/>
            <ac:spMk id="19" creationId="{5252A847-DE45-4FA3-A1F8-EEBEB845FF8E}"/>
          </ac:spMkLst>
        </pc:spChg>
      </pc:sldChg>
      <pc:sldChg chg="modSp add">
        <pc:chgData name="Davina Szilvasy" userId="59fb472d-eed4-4f11-9686-c2c8db02a2cd" providerId="ADAL" clId="{59FFC657-714D-4067-A772-4CCA0A2D40C9}" dt="2019-01-24T13:22:14.597" v="322" actId="207"/>
        <pc:sldMkLst>
          <pc:docMk/>
          <pc:sldMk cId="4160010509" sldId="384"/>
        </pc:sldMkLst>
        <pc:spChg chg="mod">
          <ac:chgData name="Davina Szilvasy" userId="59fb472d-eed4-4f11-9686-c2c8db02a2cd" providerId="ADAL" clId="{59FFC657-714D-4067-A772-4CCA0A2D40C9}" dt="2019-01-24T13:22:14.597" v="322" actId="207"/>
          <ac:spMkLst>
            <pc:docMk/>
            <pc:sldMk cId="4160010509" sldId="384"/>
            <ac:spMk id="19" creationId="{5252A847-DE45-4FA3-A1F8-EEBEB845FF8E}"/>
          </ac:spMkLst>
        </pc:spChg>
      </pc:sldChg>
    </pc:docChg>
  </pc:docChgLst>
  <pc:docChgLst>
    <pc:chgData name="Victoria Worthington" userId="3602fdab-493b-4fe0-87da-353562330a36" providerId="ADAL" clId="{2D9A149E-0CE3-4B83-803D-16B7DD00324B}"/>
    <pc:docChg chg="modSld">
      <pc:chgData name="Victoria Worthington" userId="3602fdab-493b-4fe0-87da-353562330a36" providerId="ADAL" clId="{2D9A149E-0CE3-4B83-803D-16B7DD00324B}" dt="2019-01-24T13:48:48.854" v="9" actId="20577"/>
      <pc:docMkLst>
        <pc:docMk/>
      </pc:docMkLst>
      <pc:sldChg chg="modSp">
        <pc:chgData name="Victoria Worthington" userId="3602fdab-493b-4fe0-87da-353562330a36" providerId="ADAL" clId="{2D9A149E-0CE3-4B83-803D-16B7DD00324B}" dt="2019-01-24T13:46:40.230" v="7" actId="255"/>
        <pc:sldMkLst>
          <pc:docMk/>
          <pc:sldMk cId="2637481266" sldId="256"/>
        </pc:sldMkLst>
        <pc:spChg chg="mod">
          <ac:chgData name="Victoria Worthington" userId="3602fdab-493b-4fe0-87da-353562330a36" providerId="ADAL" clId="{2D9A149E-0CE3-4B83-803D-16B7DD00324B}" dt="2019-01-24T13:46:40.230" v="7" actId="255"/>
          <ac:spMkLst>
            <pc:docMk/>
            <pc:sldMk cId="2637481266" sldId="256"/>
            <ac:spMk id="19" creationId="{5252A847-DE45-4FA3-A1F8-EEBEB845FF8E}"/>
          </ac:spMkLst>
        </pc:spChg>
      </pc:sldChg>
      <pc:sldChg chg="modSp">
        <pc:chgData name="Victoria Worthington" userId="3602fdab-493b-4fe0-87da-353562330a36" providerId="ADAL" clId="{2D9A149E-0CE3-4B83-803D-16B7DD00324B}" dt="2019-01-24T13:41:08.103" v="2" actId="20577"/>
        <pc:sldMkLst>
          <pc:docMk/>
          <pc:sldMk cId="736240445" sldId="375"/>
        </pc:sldMkLst>
        <pc:spChg chg="mod">
          <ac:chgData name="Victoria Worthington" userId="3602fdab-493b-4fe0-87da-353562330a36" providerId="ADAL" clId="{2D9A149E-0CE3-4B83-803D-16B7DD00324B}" dt="2019-01-24T13:41:08.103" v="2" actId="20577"/>
          <ac:spMkLst>
            <pc:docMk/>
            <pc:sldMk cId="736240445" sldId="375"/>
            <ac:spMk id="19" creationId="{5252A847-DE45-4FA3-A1F8-EEBEB845FF8E}"/>
          </ac:spMkLst>
        </pc:spChg>
      </pc:sldChg>
      <pc:sldChg chg="modSp">
        <pc:chgData name="Victoria Worthington" userId="3602fdab-493b-4fe0-87da-353562330a36" providerId="ADAL" clId="{2D9A149E-0CE3-4B83-803D-16B7DD00324B}" dt="2019-01-24T13:48:48.854" v="9" actId="20577"/>
        <pc:sldMkLst>
          <pc:docMk/>
          <pc:sldMk cId="346403208" sldId="378"/>
        </pc:sldMkLst>
        <pc:spChg chg="mod">
          <ac:chgData name="Victoria Worthington" userId="3602fdab-493b-4fe0-87da-353562330a36" providerId="ADAL" clId="{2D9A149E-0CE3-4B83-803D-16B7DD00324B}" dt="2019-01-24T13:48:48.854" v="9" actId="20577"/>
          <ac:spMkLst>
            <pc:docMk/>
            <pc:sldMk cId="346403208" sldId="378"/>
            <ac:spMk id="19" creationId="{5252A847-DE45-4FA3-A1F8-EEBEB845FF8E}"/>
          </ac:spMkLst>
        </pc:spChg>
      </pc:sldChg>
      <pc:sldChg chg="modSp">
        <pc:chgData name="Victoria Worthington" userId="3602fdab-493b-4fe0-87da-353562330a36" providerId="ADAL" clId="{2D9A149E-0CE3-4B83-803D-16B7DD00324B}" dt="2019-01-24T13:42:42.322" v="3" actId="20577"/>
        <pc:sldMkLst>
          <pc:docMk/>
          <pc:sldMk cId="3886226033" sldId="379"/>
        </pc:sldMkLst>
        <pc:spChg chg="mod">
          <ac:chgData name="Victoria Worthington" userId="3602fdab-493b-4fe0-87da-353562330a36" providerId="ADAL" clId="{2D9A149E-0CE3-4B83-803D-16B7DD00324B}" dt="2019-01-24T13:42:42.322" v="3" actId="20577"/>
          <ac:spMkLst>
            <pc:docMk/>
            <pc:sldMk cId="3886226033" sldId="379"/>
            <ac:spMk id="19" creationId="{5252A847-DE45-4FA3-A1F8-EEBEB845FF8E}"/>
          </ac:spMkLst>
        </pc:spChg>
      </pc:sldChg>
      <pc:sldChg chg="modSp">
        <pc:chgData name="Victoria Worthington" userId="3602fdab-493b-4fe0-87da-353562330a36" providerId="ADAL" clId="{2D9A149E-0CE3-4B83-803D-16B7DD00324B}" dt="2019-01-24T13:47:20.867" v="8" actId="20577"/>
        <pc:sldMkLst>
          <pc:docMk/>
          <pc:sldMk cId="114403015" sldId="382"/>
        </pc:sldMkLst>
        <pc:spChg chg="mod">
          <ac:chgData name="Victoria Worthington" userId="3602fdab-493b-4fe0-87da-353562330a36" providerId="ADAL" clId="{2D9A149E-0CE3-4B83-803D-16B7DD00324B}" dt="2019-01-24T13:47:20.867" v="8" actId="20577"/>
          <ac:spMkLst>
            <pc:docMk/>
            <pc:sldMk cId="114403015" sldId="382"/>
            <ac:spMk id="19" creationId="{5252A847-DE45-4FA3-A1F8-EEBEB845FF8E}"/>
          </ac:spMkLst>
        </pc:spChg>
      </pc:sldChg>
    </pc:docChg>
  </pc:docChgLst>
  <pc:docChgLst>
    <pc:chgData name="Theresa Hodgson" userId="213b339f-9e68-4d61-b6e1-9aa385d3ff46" providerId="ADAL" clId="{303F699C-0E79-4084-92CB-A3C3BC306D77}"/>
    <pc:docChg chg="undo custSel addSld delSld modSld">
      <pc:chgData name="Theresa Hodgson" userId="213b339f-9e68-4d61-b6e1-9aa385d3ff46" providerId="ADAL" clId="{303F699C-0E79-4084-92CB-A3C3BC306D77}" dt="2019-01-21T21:12:18.443" v="769" actId="20577"/>
      <pc:docMkLst>
        <pc:docMk/>
      </pc:docMkLst>
      <pc:sldChg chg="modSp">
        <pc:chgData name="Theresa Hodgson" userId="213b339f-9e68-4d61-b6e1-9aa385d3ff46" providerId="ADAL" clId="{303F699C-0E79-4084-92CB-A3C3BC306D77}" dt="2019-01-21T14:57:53.069" v="32" actId="20577"/>
        <pc:sldMkLst>
          <pc:docMk/>
          <pc:sldMk cId="2637481266" sldId="256"/>
        </pc:sldMkLst>
        <pc:spChg chg="mod">
          <ac:chgData name="Theresa Hodgson" userId="213b339f-9e68-4d61-b6e1-9aa385d3ff46" providerId="ADAL" clId="{303F699C-0E79-4084-92CB-A3C3BC306D77}" dt="2019-01-21T14:57:53.069" v="32" actId="20577"/>
          <ac:spMkLst>
            <pc:docMk/>
            <pc:sldMk cId="2637481266" sldId="256"/>
            <ac:spMk id="19" creationId="{5252A847-DE45-4FA3-A1F8-EEBEB845FF8E}"/>
          </ac:spMkLst>
        </pc:spChg>
      </pc:sldChg>
      <pc:sldChg chg="addSp modSp">
        <pc:chgData name="Theresa Hodgson" userId="213b339f-9e68-4d61-b6e1-9aa385d3ff46" providerId="ADAL" clId="{303F699C-0E79-4084-92CB-A3C3BC306D77}" dt="2019-01-21T16:08:30.902" v="554" actId="208"/>
        <pc:sldMkLst>
          <pc:docMk/>
          <pc:sldMk cId="636014570" sldId="314"/>
        </pc:sldMkLst>
        <pc:spChg chg="add mod">
          <ac:chgData name="Theresa Hodgson" userId="213b339f-9e68-4d61-b6e1-9aa385d3ff46" providerId="ADAL" clId="{303F699C-0E79-4084-92CB-A3C3BC306D77}" dt="2019-01-21T16:08:30.902" v="554" actId="208"/>
          <ac:spMkLst>
            <pc:docMk/>
            <pc:sldMk cId="636014570" sldId="314"/>
            <ac:spMk id="9" creationId="{A1F0F503-A997-4A59-8795-86E60E03068E}"/>
          </ac:spMkLst>
        </pc:spChg>
        <pc:spChg chg="mod">
          <ac:chgData name="Theresa Hodgson" userId="213b339f-9e68-4d61-b6e1-9aa385d3ff46" providerId="ADAL" clId="{303F699C-0E79-4084-92CB-A3C3BC306D77}" dt="2019-01-21T16:07:56.779" v="546" actId="6549"/>
          <ac:spMkLst>
            <pc:docMk/>
            <pc:sldMk cId="636014570" sldId="314"/>
            <ac:spMk id="19" creationId="{5252A847-DE45-4FA3-A1F8-EEBEB845FF8E}"/>
          </ac:spMkLst>
        </pc:spChg>
        <pc:picChg chg="add mod">
          <ac:chgData name="Theresa Hodgson" userId="213b339f-9e68-4d61-b6e1-9aa385d3ff46" providerId="ADAL" clId="{303F699C-0E79-4084-92CB-A3C3BC306D77}" dt="2019-01-21T16:06:48.423" v="536" actId="1076"/>
          <ac:picMkLst>
            <pc:docMk/>
            <pc:sldMk cId="636014570" sldId="314"/>
            <ac:picMk id="6" creationId="{A3242A14-CD27-4188-A20F-1D0BFEDDF745}"/>
          </ac:picMkLst>
        </pc:picChg>
      </pc:sldChg>
      <pc:sldChg chg="modSp">
        <pc:chgData name="Theresa Hodgson" userId="213b339f-9e68-4d61-b6e1-9aa385d3ff46" providerId="ADAL" clId="{303F699C-0E79-4084-92CB-A3C3BC306D77}" dt="2019-01-21T16:17:27.985" v="715" actId="114"/>
        <pc:sldMkLst>
          <pc:docMk/>
          <pc:sldMk cId="1071900124" sldId="355"/>
        </pc:sldMkLst>
        <pc:spChg chg="mod">
          <ac:chgData name="Theresa Hodgson" userId="213b339f-9e68-4d61-b6e1-9aa385d3ff46" providerId="ADAL" clId="{303F699C-0E79-4084-92CB-A3C3BC306D77}" dt="2019-01-21T16:17:27.985" v="715" actId="114"/>
          <ac:spMkLst>
            <pc:docMk/>
            <pc:sldMk cId="1071900124" sldId="355"/>
            <ac:spMk id="19" creationId="{5252A847-DE45-4FA3-A1F8-EEBEB845FF8E}"/>
          </ac:spMkLst>
        </pc:spChg>
      </pc:sldChg>
      <pc:sldChg chg="addSp delSp modSp">
        <pc:chgData name="Theresa Hodgson" userId="213b339f-9e68-4d61-b6e1-9aa385d3ff46" providerId="ADAL" clId="{303F699C-0E79-4084-92CB-A3C3BC306D77}" dt="2019-01-21T21:11:25.504" v="751" actId="20577"/>
        <pc:sldMkLst>
          <pc:docMk/>
          <pc:sldMk cId="36917022" sldId="360"/>
        </pc:sldMkLst>
        <pc:spChg chg="add del mod">
          <ac:chgData name="Theresa Hodgson" userId="213b339f-9e68-4d61-b6e1-9aa385d3ff46" providerId="ADAL" clId="{303F699C-0E79-4084-92CB-A3C3BC306D77}" dt="2019-01-21T15:39:49.354" v="177" actId="478"/>
          <ac:spMkLst>
            <pc:docMk/>
            <pc:sldMk cId="36917022" sldId="360"/>
            <ac:spMk id="6" creationId="{454706AA-DA1F-4B5E-B1AA-5E89A3C15446}"/>
          </ac:spMkLst>
        </pc:spChg>
        <pc:spChg chg="add del mod">
          <ac:chgData name="Theresa Hodgson" userId="213b339f-9e68-4d61-b6e1-9aa385d3ff46" providerId="ADAL" clId="{303F699C-0E79-4084-92CB-A3C3BC306D77}" dt="2019-01-21T15:39:49.354" v="177" actId="478"/>
          <ac:spMkLst>
            <pc:docMk/>
            <pc:sldMk cId="36917022" sldId="360"/>
            <ac:spMk id="9" creationId="{6890EB5B-B9DF-41CC-B6B6-724D5F19BDCD}"/>
          </ac:spMkLst>
        </pc:spChg>
        <pc:spChg chg="add del mod">
          <ac:chgData name="Theresa Hodgson" userId="213b339f-9e68-4d61-b6e1-9aa385d3ff46" providerId="ADAL" clId="{303F699C-0E79-4084-92CB-A3C3BC306D77}" dt="2019-01-21T15:39:49.354" v="177" actId="478"/>
          <ac:spMkLst>
            <pc:docMk/>
            <pc:sldMk cId="36917022" sldId="360"/>
            <ac:spMk id="10" creationId="{93C2F604-2428-498B-8526-619FE2E4245E}"/>
          </ac:spMkLst>
        </pc:spChg>
        <pc:spChg chg="add del mod">
          <ac:chgData name="Theresa Hodgson" userId="213b339f-9e68-4d61-b6e1-9aa385d3ff46" providerId="ADAL" clId="{303F699C-0E79-4084-92CB-A3C3BC306D77}" dt="2019-01-21T15:39:49.354" v="177" actId="478"/>
          <ac:spMkLst>
            <pc:docMk/>
            <pc:sldMk cId="36917022" sldId="360"/>
            <ac:spMk id="11" creationId="{1AF28773-410F-429B-BA00-461B0494E36B}"/>
          </ac:spMkLst>
        </pc:spChg>
        <pc:spChg chg="add mod">
          <ac:chgData name="Theresa Hodgson" userId="213b339f-9e68-4d61-b6e1-9aa385d3ff46" providerId="ADAL" clId="{303F699C-0E79-4084-92CB-A3C3BC306D77}" dt="2019-01-21T15:44:59.767" v="220" actId="12789"/>
          <ac:spMkLst>
            <pc:docMk/>
            <pc:sldMk cId="36917022" sldId="360"/>
            <ac:spMk id="16" creationId="{0E2E5FD4-D27A-4539-9F7B-32F93FE99E5D}"/>
          </ac:spMkLst>
        </pc:spChg>
        <pc:spChg chg="add mod">
          <ac:chgData name="Theresa Hodgson" userId="213b339f-9e68-4d61-b6e1-9aa385d3ff46" providerId="ADAL" clId="{303F699C-0E79-4084-92CB-A3C3BC306D77}" dt="2019-01-21T15:45:08.815" v="221" actId="12789"/>
          <ac:spMkLst>
            <pc:docMk/>
            <pc:sldMk cId="36917022" sldId="360"/>
            <ac:spMk id="17" creationId="{0CAC38F8-E2F4-4178-90AC-1086D4B74C44}"/>
          </ac:spMkLst>
        </pc:spChg>
        <pc:spChg chg="mod">
          <ac:chgData name="Theresa Hodgson" userId="213b339f-9e68-4d61-b6e1-9aa385d3ff46" providerId="ADAL" clId="{303F699C-0E79-4084-92CB-A3C3BC306D77}" dt="2019-01-21T15:43:59" v="214" actId="555"/>
          <ac:spMkLst>
            <pc:docMk/>
            <pc:sldMk cId="36917022" sldId="360"/>
            <ac:spMk id="19" creationId="{5252A847-DE45-4FA3-A1F8-EEBEB845FF8E}"/>
          </ac:spMkLst>
        </pc:spChg>
        <pc:spChg chg="add mod">
          <ac:chgData name="Theresa Hodgson" userId="213b339f-9e68-4d61-b6e1-9aa385d3ff46" providerId="ADAL" clId="{303F699C-0E79-4084-92CB-A3C3BC306D77}" dt="2019-01-21T15:45:16.724" v="222" actId="12789"/>
          <ac:spMkLst>
            <pc:docMk/>
            <pc:sldMk cId="36917022" sldId="360"/>
            <ac:spMk id="20" creationId="{3A1FF39F-6D01-41D7-908F-57DC4BBBAFBE}"/>
          </ac:spMkLst>
        </pc:spChg>
        <pc:spChg chg="add mod">
          <ac:chgData name="Theresa Hodgson" userId="213b339f-9e68-4d61-b6e1-9aa385d3ff46" providerId="ADAL" clId="{303F699C-0E79-4084-92CB-A3C3BC306D77}" dt="2019-01-21T15:45:22.998" v="223" actId="12789"/>
          <ac:spMkLst>
            <pc:docMk/>
            <pc:sldMk cId="36917022" sldId="360"/>
            <ac:spMk id="21" creationId="{92FEEA8E-F768-4DBB-AF6B-42C44632FFEA}"/>
          </ac:spMkLst>
        </pc:spChg>
        <pc:spChg chg="add mod">
          <ac:chgData name="Theresa Hodgson" userId="213b339f-9e68-4d61-b6e1-9aa385d3ff46" providerId="ADAL" clId="{303F699C-0E79-4084-92CB-A3C3BC306D77}" dt="2019-01-21T15:44:59.767" v="220" actId="12789"/>
          <ac:spMkLst>
            <pc:docMk/>
            <pc:sldMk cId="36917022" sldId="360"/>
            <ac:spMk id="26" creationId="{19C0B6E0-CE1D-4C77-A7B9-721AEB540818}"/>
          </ac:spMkLst>
        </pc:spChg>
        <pc:spChg chg="add mod">
          <ac:chgData name="Theresa Hodgson" userId="213b339f-9e68-4d61-b6e1-9aa385d3ff46" providerId="ADAL" clId="{303F699C-0E79-4084-92CB-A3C3BC306D77}" dt="2019-01-21T15:45:08.815" v="221" actId="12789"/>
          <ac:spMkLst>
            <pc:docMk/>
            <pc:sldMk cId="36917022" sldId="360"/>
            <ac:spMk id="27" creationId="{E6FC58B6-54AC-4FB3-9D6F-4DB005600227}"/>
          </ac:spMkLst>
        </pc:spChg>
        <pc:spChg chg="add mod">
          <ac:chgData name="Theresa Hodgson" userId="213b339f-9e68-4d61-b6e1-9aa385d3ff46" providerId="ADAL" clId="{303F699C-0E79-4084-92CB-A3C3BC306D77}" dt="2019-01-21T15:45:16.724" v="222" actId="12789"/>
          <ac:spMkLst>
            <pc:docMk/>
            <pc:sldMk cId="36917022" sldId="360"/>
            <ac:spMk id="28" creationId="{8334EAFD-61F3-428B-8DC8-418376D40820}"/>
          </ac:spMkLst>
        </pc:spChg>
        <pc:spChg chg="add mod">
          <ac:chgData name="Theresa Hodgson" userId="213b339f-9e68-4d61-b6e1-9aa385d3ff46" providerId="ADAL" clId="{303F699C-0E79-4084-92CB-A3C3BC306D77}" dt="2019-01-21T15:45:22.998" v="223" actId="12789"/>
          <ac:spMkLst>
            <pc:docMk/>
            <pc:sldMk cId="36917022" sldId="360"/>
            <ac:spMk id="29" creationId="{755911BD-445D-420B-A9B2-6932EEEAA279}"/>
          </ac:spMkLst>
        </pc:spChg>
        <pc:graphicFrameChg chg="add mod ord modGraphic">
          <ac:chgData name="Theresa Hodgson" userId="213b339f-9e68-4d61-b6e1-9aa385d3ff46" providerId="ADAL" clId="{303F699C-0E79-4084-92CB-A3C3BC306D77}" dt="2019-01-21T21:11:13.504" v="747" actId="20577"/>
          <ac:graphicFrameMkLst>
            <pc:docMk/>
            <pc:sldMk cId="36917022" sldId="360"/>
            <ac:graphicFrameMk id="12" creationId="{0FD1B131-26DD-4E35-A81B-4888420B7571}"/>
          </ac:graphicFrameMkLst>
        </pc:graphicFrameChg>
        <pc:graphicFrameChg chg="add mod ord modGraphic">
          <ac:chgData name="Theresa Hodgson" userId="213b339f-9e68-4d61-b6e1-9aa385d3ff46" providerId="ADAL" clId="{303F699C-0E79-4084-92CB-A3C3BC306D77}" dt="2019-01-21T21:11:25.504" v="751" actId="20577"/>
          <ac:graphicFrameMkLst>
            <pc:docMk/>
            <pc:sldMk cId="36917022" sldId="360"/>
            <ac:graphicFrameMk id="13" creationId="{221465FC-DE49-4CF3-85F3-B978D88F83EC}"/>
          </ac:graphicFrameMkLst>
        </pc:graphicFrameChg>
        <pc:graphicFrameChg chg="add mod ord modGraphic">
          <ac:chgData name="Theresa Hodgson" userId="213b339f-9e68-4d61-b6e1-9aa385d3ff46" providerId="ADAL" clId="{303F699C-0E79-4084-92CB-A3C3BC306D77}" dt="2019-01-21T15:45:16.724" v="222" actId="12789"/>
          <ac:graphicFrameMkLst>
            <pc:docMk/>
            <pc:sldMk cId="36917022" sldId="360"/>
            <ac:graphicFrameMk id="14" creationId="{2A2CE9C9-C2E3-40B2-A249-86CFDC3B2222}"/>
          </ac:graphicFrameMkLst>
        </pc:graphicFrameChg>
        <pc:graphicFrameChg chg="add mod ord modGraphic">
          <ac:chgData name="Theresa Hodgson" userId="213b339f-9e68-4d61-b6e1-9aa385d3ff46" providerId="ADAL" clId="{303F699C-0E79-4084-92CB-A3C3BC306D77}" dt="2019-01-21T21:11:21.043" v="749" actId="20577"/>
          <ac:graphicFrameMkLst>
            <pc:docMk/>
            <pc:sldMk cId="36917022" sldId="360"/>
            <ac:graphicFrameMk id="15" creationId="{F567F7A8-2C60-46AC-9279-D58C01EF39B8}"/>
          </ac:graphicFrameMkLst>
        </pc:graphicFrameChg>
        <pc:graphicFrameChg chg="add mod modGraphic">
          <ac:chgData name="Theresa Hodgson" userId="213b339f-9e68-4d61-b6e1-9aa385d3ff46" providerId="ADAL" clId="{303F699C-0E79-4084-92CB-A3C3BC306D77}" dt="2019-01-21T15:44:59.767" v="220" actId="12789"/>
          <ac:graphicFrameMkLst>
            <pc:docMk/>
            <pc:sldMk cId="36917022" sldId="360"/>
            <ac:graphicFrameMk id="22" creationId="{73B35960-FDD0-43AB-B52A-5F7A32457CB9}"/>
          </ac:graphicFrameMkLst>
        </pc:graphicFrameChg>
        <pc:graphicFrameChg chg="add mod modGraphic">
          <ac:chgData name="Theresa Hodgson" userId="213b339f-9e68-4d61-b6e1-9aa385d3ff46" providerId="ADAL" clId="{303F699C-0E79-4084-92CB-A3C3BC306D77}" dt="2019-01-21T15:45:16.724" v="222" actId="12789"/>
          <ac:graphicFrameMkLst>
            <pc:docMk/>
            <pc:sldMk cId="36917022" sldId="360"/>
            <ac:graphicFrameMk id="23" creationId="{34492C7B-D120-46EA-B92F-A8D124B10A03}"/>
          </ac:graphicFrameMkLst>
        </pc:graphicFrameChg>
        <pc:graphicFrameChg chg="add mod modGraphic">
          <ac:chgData name="Theresa Hodgson" userId="213b339f-9e68-4d61-b6e1-9aa385d3ff46" providerId="ADAL" clId="{303F699C-0E79-4084-92CB-A3C3BC306D77}" dt="2019-01-21T21:11:01.780" v="742" actId="20577"/>
          <ac:graphicFrameMkLst>
            <pc:docMk/>
            <pc:sldMk cId="36917022" sldId="360"/>
            <ac:graphicFrameMk id="24" creationId="{D03A4EB8-3A04-4BAA-9C05-CF45015FF042}"/>
          </ac:graphicFrameMkLst>
        </pc:graphicFrameChg>
        <pc:graphicFrameChg chg="add mod modGraphic">
          <ac:chgData name="Theresa Hodgson" userId="213b339f-9e68-4d61-b6e1-9aa385d3ff46" providerId="ADAL" clId="{303F699C-0E79-4084-92CB-A3C3BC306D77}" dt="2019-01-21T21:11:09.284" v="744" actId="6549"/>
          <ac:graphicFrameMkLst>
            <pc:docMk/>
            <pc:sldMk cId="36917022" sldId="360"/>
            <ac:graphicFrameMk id="25" creationId="{35145A85-0B2C-4E3B-A2E6-EDD97A1DF196}"/>
          </ac:graphicFrameMkLst>
        </pc:graphicFrameChg>
      </pc:sldChg>
      <pc:sldChg chg="addSp delSp modSp">
        <pc:chgData name="Theresa Hodgson" userId="213b339f-9e68-4d61-b6e1-9aa385d3ff46" providerId="ADAL" clId="{303F699C-0E79-4084-92CB-A3C3BC306D77}" dt="2019-01-21T16:19:59.932" v="741" actId="20577"/>
        <pc:sldMkLst>
          <pc:docMk/>
          <pc:sldMk cId="1669721746" sldId="365"/>
        </pc:sldMkLst>
        <pc:spChg chg="add del mod">
          <ac:chgData name="Theresa Hodgson" userId="213b339f-9e68-4d61-b6e1-9aa385d3ff46" providerId="ADAL" clId="{303F699C-0E79-4084-92CB-A3C3BC306D77}" dt="2019-01-21T16:19:47.547" v="737" actId="478"/>
          <ac:spMkLst>
            <pc:docMk/>
            <pc:sldMk cId="1669721746" sldId="365"/>
            <ac:spMk id="2" creationId="{B5EFB8AE-A7D6-4A89-8869-41EB2BDAE642}"/>
          </ac:spMkLst>
        </pc:spChg>
        <pc:spChg chg="add del">
          <ac:chgData name="Theresa Hodgson" userId="213b339f-9e68-4d61-b6e1-9aa385d3ff46" providerId="ADAL" clId="{303F699C-0E79-4084-92CB-A3C3BC306D77}" dt="2019-01-21T16:19:52.131" v="739"/>
          <ac:spMkLst>
            <pc:docMk/>
            <pc:sldMk cId="1669721746" sldId="365"/>
            <ac:spMk id="3" creationId="{A0E32CAC-69E9-4080-8359-80EC70B38C0A}"/>
          </ac:spMkLst>
        </pc:spChg>
        <pc:spChg chg="add del mod">
          <ac:chgData name="Theresa Hodgson" userId="213b339f-9e68-4d61-b6e1-9aa385d3ff46" providerId="ADAL" clId="{303F699C-0E79-4084-92CB-A3C3BC306D77}" dt="2019-01-21T16:13:09.420" v="639" actId="478"/>
          <ac:spMkLst>
            <pc:docMk/>
            <pc:sldMk cId="1669721746" sldId="365"/>
            <ac:spMk id="9" creationId="{F1BF3A1C-2EF5-4040-9243-16F35F9D7667}"/>
          </ac:spMkLst>
        </pc:spChg>
        <pc:spChg chg="mod">
          <ac:chgData name="Theresa Hodgson" userId="213b339f-9e68-4d61-b6e1-9aa385d3ff46" providerId="ADAL" clId="{303F699C-0E79-4084-92CB-A3C3BC306D77}" dt="2019-01-21T16:19:59.932" v="741" actId="20577"/>
          <ac:spMkLst>
            <pc:docMk/>
            <pc:sldMk cId="1669721746" sldId="365"/>
            <ac:spMk id="19" creationId="{5252A847-DE45-4FA3-A1F8-EEBEB845FF8E}"/>
          </ac:spMkLst>
        </pc:spChg>
        <pc:graphicFrameChg chg="add del mod modGraphic">
          <ac:chgData name="Theresa Hodgson" userId="213b339f-9e68-4d61-b6e1-9aa385d3ff46" providerId="ADAL" clId="{303F699C-0E79-4084-92CB-A3C3BC306D77}" dt="2019-01-21T16:18:55.704" v="729" actId="478"/>
          <ac:graphicFrameMkLst>
            <pc:docMk/>
            <pc:sldMk cId="1669721746" sldId="365"/>
            <ac:graphicFrameMk id="6" creationId="{9A5CFCD2-C11B-49C0-885C-9A047697E842}"/>
          </ac:graphicFrameMkLst>
        </pc:graphicFrameChg>
        <pc:graphicFrameChg chg="add del mod modGraphic">
          <ac:chgData name="Theresa Hodgson" userId="213b339f-9e68-4d61-b6e1-9aa385d3ff46" providerId="ADAL" clId="{303F699C-0E79-4084-92CB-A3C3BC306D77}" dt="2019-01-21T16:18:55.704" v="729" actId="478"/>
          <ac:graphicFrameMkLst>
            <pc:docMk/>
            <pc:sldMk cId="1669721746" sldId="365"/>
            <ac:graphicFrameMk id="10" creationId="{040CB98D-E788-48C9-A102-F5DB7BF13132}"/>
          </ac:graphicFrameMkLst>
        </pc:graphicFrameChg>
        <pc:graphicFrameChg chg="add del mod modGraphic">
          <ac:chgData name="Theresa Hodgson" userId="213b339f-9e68-4d61-b6e1-9aa385d3ff46" providerId="ADAL" clId="{303F699C-0E79-4084-92CB-A3C3BC306D77}" dt="2019-01-21T16:18:55.704" v="729" actId="478"/>
          <ac:graphicFrameMkLst>
            <pc:docMk/>
            <pc:sldMk cId="1669721746" sldId="365"/>
            <ac:graphicFrameMk id="11" creationId="{1B13B45E-11FE-4D33-B186-DEB971A81E9D}"/>
          </ac:graphicFrameMkLst>
        </pc:graphicFrameChg>
      </pc:sldChg>
      <pc:sldChg chg="addSp modSp add">
        <pc:chgData name="Theresa Hodgson" userId="213b339f-9e68-4d61-b6e1-9aa385d3ff46" providerId="ADAL" clId="{303F699C-0E79-4084-92CB-A3C3BC306D77}" dt="2019-01-21T21:12:08.230" v="763" actId="20577"/>
        <pc:sldMkLst>
          <pc:docMk/>
          <pc:sldMk cId="2720047161" sldId="367"/>
        </pc:sldMkLst>
        <pc:spChg chg="add mod">
          <ac:chgData name="Theresa Hodgson" userId="213b339f-9e68-4d61-b6e1-9aa385d3ff46" providerId="ADAL" clId="{303F699C-0E79-4084-92CB-A3C3BC306D77}" dt="2019-01-21T21:12:06.226" v="762" actId="6549"/>
          <ac:spMkLst>
            <pc:docMk/>
            <pc:sldMk cId="2720047161" sldId="367"/>
            <ac:spMk id="6" creationId="{840BC901-017A-4694-8F32-01831925E485}"/>
          </ac:spMkLst>
        </pc:spChg>
        <pc:spChg chg="mod">
          <ac:chgData name="Theresa Hodgson" userId="213b339f-9e68-4d61-b6e1-9aa385d3ff46" providerId="ADAL" clId="{303F699C-0E79-4084-92CB-A3C3BC306D77}" dt="2019-01-21T15:49:20.561" v="251" actId="207"/>
          <ac:spMkLst>
            <pc:docMk/>
            <pc:sldMk cId="2720047161" sldId="367"/>
            <ac:spMk id="19" creationId="{5252A847-DE45-4FA3-A1F8-EEBEB845FF8E}"/>
          </ac:spMkLst>
        </pc:spChg>
        <pc:graphicFrameChg chg="add mod modGraphic">
          <ac:chgData name="Theresa Hodgson" userId="213b339f-9e68-4d61-b6e1-9aa385d3ff46" providerId="ADAL" clId="{303F699C-0E79-4084-92CB-A3C3BC306D77}" dt="2019-01-21T21:12:08.230" v="763" actId="20577"/>
          <ac:graphicFrameMkLst>
            <pc:docMk/>
            <pc:sldMk cId="2720047161" sldId="367"/>
            <ac:graphicFrameMk id="10" creationId="{112D7677-384A-45BF-AA97-38FC717C016B}"/>
          </ac:graphicFrameMkLst>
        </pc:graphicFrameChg>
        <pc:picChg chg="add mod">
          <ac:chgData name="Theresa Hodgson" userId="213b339f-9e68-4d61-b6e1-9aa385d3ff46" providerId="ADAL" clId="{303F699C-0E79-4084-92CB-A3C3BC306D77}" dt="2019-01-21T15:50:20.064" v="267" actId="1076"/>
          <ac:picMkLst>
            <pc:docMk/>
            <pc:sldMk cId="2720047161" sldId="367"/>
            <ac:picMk id="9" creationId="{20E0125A-1DF6-44EC-B956-9251A9119271}"/>
          </ac:picMkLst>
        </pc:picChg>
      </pc:sldChg>
      <pc:sldChg chg="addSp modSp add">
        <pc:chgData name="Theresa Hodgson" userId="213b339f-9e68-4d61-b6e1-9aa385d3ff46" providerId="ADAL" clId="{303F699C-0E79-4084-92CB-A3C3BC306D77}" dt="2019-01-21T16:16:12.189" v="703" actId="572"/>
        <pc:sldMkLst>
          <pc:docMk/>
          <pc:sldMk cId="1175059964" sldId="368"/>
        </pc:sldMkLst>
        <pc:spChg chg="mod">
          <ac:chgData name="Theresa Hodgson" userId="213b339f-9e68-4d61-b6e1-9aa385d3ff46" providerId="ADAL" clId="{303F699C-0E79-4084-92CB-A3C3BC306D77}" dt="2019-01-21T15:54:53.085" v="318" actId="20577"/>
          <ac:spMkLst>
            <pc:docMk/>
            <pc:sldMk cId="1175059964" sldId="368"/>
            <ac:spMk id="19" creationId="{5252A847-DE45-4FA3-A1F8-EEBEB845FF8E}"/>
          </ac:spMkLst>
        </pc:spChg>
        <pc:graphicFrameChg chg="add mod modGraphic">
          <ac:chgData name="Theresa Hodgson" userId="213b339f-9e68-4d61-b6e1-9aa385d3ff46" providerId="ADAL" clId="{303F699C-0E79-4084-92CB-A3C3BC306D77}" dt="2019-01-21T16:16:12.189" v="703" actId="572"/>
          <ac:graphicFrameMkLst>
            <pc:docMk/>
            <pc:sldMk cId="1175059964" sldId="368"/>
            <ac:graphicFrameMk id="6" creationId="{EF6F117B-1A14-4270-9928-5CCF28128A98}"/>
          </ac:graphicFrameMkLst>
        </pc:graphicFrameChg>
      </pc:sldChg>
      <pc:sldChg chg="addSp modSp add del">
        <pc:chgData name="Theresa Hodgson" userId="213b339f-9e68-4d61-b6e1-9aa385d3ff46" providerId="ADAL" clId="{303F699C-0E79-4084-92CB-A3C3BC306D77}" dt="2019-01-21T15:53:01.053" v="297" actId="2696"/>
        <pc:sldMkLst>
          <pc:docMk/>
          <pc:sldMk cId="2221567522" sldId="369"/>
        </pc:sldMkLst>
        <pc:spChg chg="add mod">
          <ac:chgData name="Theresa Hodgson" userId="213b339f-9e68-4d61-b6e1-9aa385d3ff46" providerId="ADAL" clId="{303F699C-0E79-4084-92CB-A3C3BC306D77}" dt="2019-01-21T15:52:36.940" v="293" actId="1582"/>
          <ac:spMkLst>
            <pc:docMk/>
            <pc:sldMk cId="2221567522" sldId="369"/>
            <ac:spMk id="9" creationId="{643E68E1-B94A-49E4-BEC7-D6513056C14A}"/>
          </ac:spMkLst>
        </pc:spChg>
        <pc:spChg chg="mod">
          <ac:chgData name="Theresa Hodgson" userId="213b339f-9e68-4d61-b6e1-9aa385d3ff46" providerId="ADAL" clId="{303F699C-0E79-4084-92CB-A3C3BC306D77}" dt="2019-01-21T15:51:15.670" v="280" actId="207"/>
          <ac:spMkLst>
            <pc:docMk/>
            <pc:sldMk cId="2221567522" sldId="369"/>
            <ac:spMk id="19" creationId="{5252A847-DE45-4FA3-A1F8-EEBEB845FF8E}"/>
          </ac:spMkLst>
        </pc:spChg>
        <pc:graphicFrameChg chg="add mod modGraphic">
          <ac:chgData name="Theresa Hodgson" userId="213b339f-9e68-4d61-b6e1-9aa385d3ff46" providerId="ADAL" clId="{303F699C-0E79-4084-92CB-A3C3BC306D77}" dt="2019-01-21T15:52:50.167" v="295" actId="1076"/>
          <ac:graphicFrameMkLst>
            <pc:docMk/>
            <pc:sldMk cId="2221567522" sldId="369"/>
            <ac:graphicFrameMk id="6" creationId="{01C6642C-95FF-42E2-BAB8-3B132DD36720}"/>
          </ac:graphicFrameMkLst>
        </pc:graphicFrameChg>
        <pc:graphicFrameChg chg="add mod modGraphic">
          <ac:chgData name="Theresa Hodgson" userId="213b339f-9e68-4d61-b6e1-9aa385d3ff46" providerId="ADAL" clId="{303F699C-0E79-4084-92CB-A3C3BC306D77}" dt="2019-01-21T15:52:31.624" v="292" actId="1076"/>
          <ac:graphicFrameMkLst>
            <pc:docMk/>
            <pc:sldMk cId="2221567522" sldId="369"/>
            <ac:graphicFrameMk id="10" creationId="{7F61A329-A7FD-4504-99AE-1864D155904A}"/>
          </ac:graphicFrameMkLst>
        </pc:graphicFrameChg>
      </pc:sldChg>
      <pc:sldChg chg="addSp delSp modSp add">
        <pc:chgData name="Theresa Hodgson" userId="213b339f-9e68-4d61-b6e1-9aa385d3ff46" providerId="ADAL" clId="{303F699C-0E79-4084-92CB-A3C3BC306D77}" dt="2019-01-21T16:05:30.949" v="525" actId="12788"/>
        <pc:sldMkLst>
          <pc:docMk/>
          <pc:sldMk cId="3197602846" sldId="370"/>
        </pc:sldMkLst>
        <pc:spChg chg="mod">
          <ac:chgData name="Theresa Hodgson" userId="213b339f-9e68-4d61-b6e1-9aa385d3ff46" providerId="ADAL" clId="{303F699C-0E79-4084-92CB-A3C3BC306D77}" dt="2019-01-21T16:03:47.932" v="491" actId="1582"/>
          <ac:spMkLst>
            <pc:docMk/>
            <pc:sldMk cId="3197602846" sldId="370"/>
            <ac:spMk id="9" creationId="{6703417C-1000-42C2-8E49-0D27AF38B823}"/>
          </ac:spMkLst>
        </pc:spChg>
        <pc:spChg chg="mod">
          <ac:chgData name="Theresa Hodgson" userId="213b339f-9e68-4d61-b6e1-9aa385d3ff46" providerId="ADAL" clId="{303F699C-0E79-4084-92CB-A3C3BC306D77}" dt="2019-01-21T16:03:47.932" v="491" actId="1582"/>
          <ac:spMkLst>
            <pc:docMk/>
            <pc:sldMk cId="3197602846" sldId="370"/>
            <ac:spMk id="10" creationId="{3CD27D8C-2573-433D-B19C-FCCA233154A5}"/>
          </ac:spMkLst>
        </pc:spChg>
        <pc:spChg chg="mod">
          <ac:chgData name="Theresa Hodgson" userId="213b339f-9e68-4d61-b6e1-9aa385d3ff46" providerId="ADAL" clId="{303F699C-0E79-4084-92CB-A3C3BC306D77}" dt="2019-01-21T16:03:47.932" v="491" actId="1582"/>
          <ac:spMkLst>
            <pc:docMk/>
            <pc:sldMk cId="3197602846" sldId="370"/>
            <ac:spMk id="11" creationId="{362DC9EA-89AD-463D-9999-5F5370C3A9F3}"/>
          </ac:spMkLst>
        </pc:spChg>
        <pc:spChg chg="mod">
          <ac:chgData name="Theresa Hodgson" userId="213b339f-9e68-4d61-b6e1-9aa385d3ff46" providerId="ADAL" clId="{303F699C-0E79-4084-92CB-A3C3BC306D77}" dt="2019-01-21T16:03:47.932" v="491" actId="1582"/>
          <ac:spMkLst>
            <pc:docMk/>
            <pc:sldMk cId="3197602846" sldId="370"/>
            <ac:spMk id="12" creationId="{4E146E63-36C3-4168-93D4-83F9E3CA0062}"/>
          </ac:spMkLst>
        </pc:spChg>
        <pc:spChg chg="mod">
          <ac:chgData name="Theresa Hodgson" userId="213b339f-9e68-4d61-b6e1-9aa385d3ff46" providerId="ADAL" clId="{303F699C-0E79-4084-92CB-A3C3BC306D77}" dt="2019-01-21T16:03:47.932" v="491" actId="1582"/>
          <ac:spMkLst>
            <pc:docMk/>
            <pc:sldMk cId="3197602846" sldId="370"/>
            <ac:spMk id="13" creationId="{421C61F6-EDD4-40B0-A615-96FC49CCAD8C}"/>
          </ac:spMkLst>
        </pc:spChg>
        <pc:spChg chg="mod">
          <ac:chgData name="Theresa Hodgson" userId="213b339f-9e68-4d61-b6e1-9aa385d3ff46" providerId="ADAL" clId="{303F699C-0E79-4084-92CB-A3C3BC306D77}" dt="2019-01-21T16:03:47.932" v="491" actId="1582"/>
          <ac:spMkLst>
            <pc:docMk/>
            <pc:sldMk cId="3197602846" sldId="370"/>
            <ac:spMk id="14" creationId="{537E44EB-647A-465B-B0B0-585BF08A8CDC}"/>
          </ac:spMkLst>
        </pc:spChg>
        <pc:spChg chg="mod">
          <ac:chgData name="Theresa Hodgson" userId="213b339f-9e68-4d61-b6e1-9aa385d3ff46" providerId="ADAL" clId="{303F699C-0E79-4084-92CB-A3C3BC306D77}" dt="2019-01-21T16:03:47.932" v="491" actId="1582"/>
          <ac:spMkLst>
            <pc:docMk/>
            <pc:sldMk cId="3197602846" sldId="370"/>
            <ac:spMk id="15" creationId="{4003F4B6-FDCA-4CD2-8FCA-B5493334709A}"/>
          </ac:spMkLst>
        </pc:spChg>
        <pc:spChg chg="mod">
          <ac:chgData name="Theresa Hodgson" userId="213b339f-9e68-4d61-b6e1-9aa385d3ff46" providerId="ADAL" clId="{303F699C-0E79-4084-92CB-A3C3BC306D77}" dt="2019-01-21T16:03:47.932" v="491" actId="1582"/>
          <ac:spMkLst>
            <pc:docMk/>
            <pc:sldMk cId="3197602846" sldId="370"/>
            <ac:spMk id="16" creationId="{03A19978-9E71-4530-AC5A-D1DBD20CF60A}"/>
          </ac:spMkLst>
        </pc:spChg>
        <pc:spChg chg="mod">
          <ac:chgData name="Theresa Hodgson" userId="213b339f-9e68-4d61-b6e1-9aa385d3ff46" providerId="ADAL" clId="{303F699C-0E79-4084-92CB-A3C3BC306D77}" dt="2019-01-21T16:04:08.764" v="502" actId="1036"/>
          <ac:spMkLst>
            <pc:docMk/>
            <pc:sldMk cId="3197602846" sldId="370"/>
            <ac:spMk id="17" creationId="{A673A570-7073-4B41-A80C-F834892AE578}"/>
          </ac:spMkLst>
        </pc:spChg>
        <pc:spChg chg="mod">
          <ac:chgData name="Theresa Hodgson" userId="213b339f-9e68-4d61-b6e1-9aa385d3ff46" providerId="ADAL" clId="{303F699C-0E79-4084-92CB-A3C3BC306D77}" dt="2019-01-21T16:02:31.256" v="475" actId="20577"/>
          <ac:spMkLst>
            <pc:docMk/>
            <pc:sldMk cId="3197602846" sldId="370"/>
            <ac:spMk id="19" creationId="{5252A847-DE45-4FA3-A1F8-EEBEB845FF8E}"/>
          </ac:spMkLst>
        </pc:spChg>
        <pc:spChg chg="mod">
          <ac:chgData name="Theresa Hodgson" userId="213b339f-9e68-4d61-b6e1-9aa385d3ff46" providerId="ADAL" clId="{303F699C-0E79-4084-92CB-A3C3BC306D77}" dt="2019-01-21T16:04:08.764" v="502" actId="1036"/>
          <ac:spMkLst>
            <pc:docMk/>
            <pc:sldMk cId="3197602846" sldId="370"/>
            <ac:spMk id="20" creationId="{26A2CCA4-D62C-4F52-9A1B-0D9C752A4822}"/>
          </ac:spMkLst>
        </pc:spChg>
        <pc:spChg chg="mod">
          <ac:chgData name="Theresa Hodgson" userId="213b339f-9e68-4d61-b6e1-9aa385d3ff46" providerId="ADAL" clId="{303F699C-0E79-4084-92CB-A3C3BC306D77}" dt="2019-01-21T16:04:08.764" v="502" actId="1036"/>
          <ac:spMkLst>
            <pc:docMk/>
            <pc:sldMk cId="3197602846" sldId="370"/>
            <ac:spMk id="21" creationId="{619AE0B6-AF1A-4817-BFD3-D71E94FB8F67}"/>
          </ac:spMkLst>
        </pc:spChg>
        <pc:spChg chg="mod">
          <ac:chgData name="Theresa Hodgson" userId="213b339f-9e68-4d61-b6e1-9aa385d3ff46" providerId="ADAL" clId="{303F699C-0E79-4084-92CB-A3C3BC306D77}" dt="2019-01-21T16:04:08.764" v="502" actId="1036"/>
          <ac:spMkLst>
            <pc:docMk/>
            <pc:sldMk cId="3197602846" sldId="370"/>
            <ac:spMk id="22" creationId="{7FDD12CC-BBDC-4BDA-A94F-0546CC8269E0}"/>
          </ac:spMkLst>
        </pc:spChg>
        <pc:spChg chg="add del mod">
          <ac:chgData name="Theresa Hodgson" userId="213b339f-9e68-4d61-b6e1-9aa385d3ff46" providerId="ADAL" clId="{303F699C-0E79-4084-92CB-A3C3BC306D77}" dt="2019-01-21T16:05:19.242" v="524" actId="478"/>
          <ac:spMkLst>
            <pc:docMk/>
            <pc:sldMk cId="3197602846" sldId="370"/>
            <ac:spMk id="23" creationId="{9D26A4A3-D8D3-4378-81EA-8507D1323FFC}"/>
          </ac:spMkLst>
        </pc:spChg>
        <pc:grpChg chg="add mod">
          <ac:chgData name="Theresa Hodgson" userId="213b339f-9e68-4d61-b6e1-9aa385d3ff46" providerId="ADAL" clId="{303F699C-0E79-4084-92CB-A3C3BC306D77}" dt="2019-01-21T16:05:30.949" v="525" actId="12788"/>
          <ac:grpSpMkLst>
            <pc:docMk/>
            <pc:sldMk cId="3197602846" sldId="370"/>
            <ac:grpSpMk id="6" creationId="{965A36C7-72A5-442D-8956-B3762874F4EE}"/>
          </ac:grpSpMkLst>
        </pc:grpChg>
      </pc:sldChg>
      <pc:sldChg chg="addSp delSp modSp add">
        <pc:chgData name="Theresa Hodgson" userId="213b339f-9e68-4d61-b6e1-9aa385d3ff46" providerId="ADAL" clId="{303F699C-0E79-4084-92CB-A3C3BC306D77}" dt="2019-01-21T21:11:53.027" v="761" actId="20577"/>
        <pc:sldMkLst>
          <pc:docMk/>
          <pc:sldMk cId="950043451" sldId="372"/>
        </pc:sldMkLst>
        <pc:spChg chg="add del mod">
          <ac:chgData name="Theresa Hodgson" userId="213b339f-9e68-4d61-b6e1-9aa385d3ff46" providerId="ADAL" clId="{303F699C-0E79-4084-92CB-A3C3BC306D77}" dt="2019-01-21T15:48:45.720" v="249" actId="478"/>
          <ac:spMkLst>
            <pc:docMk/>
            <pc:sldMk cId="950043451" sldId="372"/>
            <ac:spMk id="4" creationId="{F5A9F684-C01E-4F00-B581-E1BCE4B9E45C}"/>
          </ac:spMkLst>
        </pc:spChg>
        <pc:graphicFrameChg chg="modGraphic">
          <ac:chgData name="Theresa Hodgson" userId="213b339f-9e68-4d61-b6e1-9aa385d3ff46" providerId="ADAL" clId="{303F699C-0E79-4084-92CB-A3C3BC306D77}" dt="2019-01-21T21:11:45.623" v="757" actId="20577"/>
          <ac:graphicFrameMkLst>
            <pc:docMk/>
            <pc:sldMk cId="950043451" sldId="372"/>
            <ac:graphicFrameMk id="12" creationId="{0FD1B131-26DD-4E35-A81B-4888420B7571}"/>
          </ac:graphicFrameMkLst>
        </pc:graphicFrameChg>
        <pc:graphicFrameChg chg="modGraphic">
          <ac:chgData name="Theresa Hodgson" userId="213b339f-9e68-4d61-b6e1-9aa385d3ff46" providerId="ADAL" clId="{303F699C-0E79-4084-92CB-A3C3BC306D77}" dt="2019-01-21T21:11:48.585" v="759" actId="20577"/>
          <ac:graphicFrameMkLst>
            <pc:docMk/>
            <pc:sldMk cId="950043451" sldId="372"/>
            <ac:graphicFrameMk id="13" creationId="{221465FC-DE49-4CF3-85F3-B978D88F83EC}"/>
          </ac:graphicFrameMkLst>
        </pc:graphicFrameChg>
        <pc:graphicFrameChg chg="modGraphic">
          <ac:chgData name="Theresa Hodgson" userId="213b339f-9e68-4d61-b6e1-9aa385d3ff46" providerId="ADAL" clId="{303F699C-0E79-4084-92CB-A3C3BC306D77}" dt="2019-01-21T21:11:53.027" v="761" actId="20577"/>
          <ac:graphicFrameMkLst>
            <pc:docMk/>
            <pc:sldMk cId="950043451" sldId="372"/>
            <ac:graphicFrameMk id="15" creationId="{F567F7A8-2C60-46AC-9279-D58C01EF39B8}"/>
          </ac:graphicFrameMkLst>
        </pc:graphicFrameChg>
        <pc:graphicFrameChg chg="modGraphic">
          <ac:chgData name="Theresa Hodgson" userId="213b339f-9e68-4d61-b6e1-9aa385d3ff46" providerId="ADAL" clId="{303F699C-0E79-4084-92CB-A3C3BC306D77}" dt="2019-01-21T21:11:36.543" v="752" actId="20577"/>
          <ac:graphicFrameMkLst>
            <pc:docMk/>
            <pc:sldMk cId="950043451" sldId="372"/>
            <ac:graphicFrameMk id="24" creationId="{D03A4EB8-3A04-4BAA-9C05-CF45015FF042}"/>
          </ac:graphicFrameMkLst>
        </pc:graphicFrameChg>
        <pc:graphicFrameChg chg="modGraphic">
          <ac:chgData name="Theresa Hodgson" userId="213b339f-9e68-4d61-b6e1-9aa385d3ff46" providerId="ADAL" clId="{303F699C-0E79-4084-92CB-A3C3BC306D77}" dt="2019-01-21T21:11:41.338" v="754" actId="20577"/>
          <ac:graphicFrameMkLst>
            <pc:docMk/>
            <pc:sldMk cId="950043451" sldId="372"/>
            <ac:graphicFrameMk id="25" creationId="{35145A85-0B2C-4E3B-A2E6-EDD97A1DF196}"/>
          </ac:graphicFrameMkLst>
        </pc:graphicFrameChg>
        <pc:cxnChg chg="add mod">
          <ac:chgData name="Theresa Hodgson" userId="213b339f-9e68-4d61-b6e1-9aa385d3ff46" providerId="ADAL" clId="{303F699C-0E79-4084-92CB-A3C3BC306D77}" dt="2019-01-21T15:47:29.564" v="234" actId="692"/>
          <ac:cxnSpMkLst>
            <pc:docMk/>
            <pc:sldMk cId="950043451" sldId="372"/>
            <ac:cxnSpMk id="3" creationId="{1B7C3741-B270-46D2-8E94-046E7C8FDF3F}"/>
          </ac:cxnSpMkLst>
        </pc:cxnChg>
        <pc:cxnChg chg="add mod">
          <ac:chgData name="Theresa Hodgson" userId="213b339f-9e68-4d61-b6e1-9aa385d3ff46" providerId="ADAL" clId="{303F699C-0E79-4084-92CB-A3C3BC306D77}" dt="2019-01-21T15:48:00.096" v="237" actId="14100"/>
          <ac:cxnSpMkLst>
            <pc:docMk/>
            <pc:sldMk cId="950043451" sldId="372"/>
            <ac:cxnSpMk id="30" creationId="{23920FE3-DCE4-45AC-B36F-2D03A992A71A}"/>
          </ac:cxnSpMkLst>
        </pc:cxnChg>
        <pc:cxnChg chg="add mod">
          <ac:chgData name="Theresa Hodgson" userId="213b339f-9e68-4d61-b6e1-9aa385d3ff46" providerId="ADAL" clId="{303F699C-0E79-4084-92CB-A3C3BC306D77}" dt="2019-01-21T15:48:41.480" v="248" actId="14100"/>
          <ac:cxnSpMkLst>
            <pc:docMk/>
            <pc:sldMk cId="950043451" sldId="372"/>
            <ac:cxnSpMk id="31" creationId="{EEF6AA17-22FB-49B7-853C-AE5FCF28C0AD}"/>
          </ac:cxnSpMkLst>
        </pc:cxnChg>
        <pc:cxnChg chg="add mod">
          <ac:chgData name="Theresa Hodgson" userId="213b339f-9e68-4d61-b6e1-9aa385d3ff46" providerId="ADAL" clId="{303F699C-0E79-4084-92CB-A3C3BC306D77}" dt="2019-01-21T15:48:13.808" v="242" actId="14100"/>
          <ac:cxnSpMkLst>
            <pc:docMk/>
            <pc:sldMk cId="950043451" sldId="372"/>
            <ac:cxnSpMk id="32" creationId="{AD34555E-D388-4414-B7A0-B834687AD5E6}"/>
          </ac:cxnSpMkLst>
        </pc:cxnChg>
      </pc:sldChg>
      <pc:sldChg chg="modSp add">
        <pc:chgData name="Theresa Hodgson" userId="213b339f-9e68-4d61-b6e1-9aa385d3ff46" providerId="ADAL" clId="{303F699C-0E79-4084-92CB-A3C3BC306D77}" dt="2019-01-21T15:53:24.314" v="302" actId="207"/>
        <pc:sldMkLst>
          <pc:docMk/>
          <pc:sldMk cId="199377186" sldId="374"/>
        </pc:sldMkLst>
        <pc:graphicFrameChg chg="modGraphic">
          <ac:chgData name="Theresa Hodgson" userId="213b339f-9e68-4d61-b6e1-9aa385d3ff46" providerId="ADAL" clId="{303F699C-0E79-4084-92CB-A3C3BC306D77}" dt="2019-01-21T15:53:24.314" v="302" actId="207"/>
          <ac:graphicFrameMkLst>
            <pc:docMk/>
            <pc:sldMk cId="199377186" sldId="374"/>
            <ac:graphicFrameMk id="6" creationId="{01C6642C-95FF-42E2-BAB8-3B132DD36720}"/>
          </ac:graphicFrameMkLst>
        </pc:graphicFrameChg>
      </pc:sldChg>
      <pc:sldChg chg="addSp delSp modSp add">
        <pc:chgData name="Theresa Hodgson" userId="213b339f-9e68-4d61-b6e1-9aa385d3ff46" providerId="ADAL" clId="{303F699C-0E79-4084-92CB-A3C3BC306D77}" dt="2019-01-21T16:17:11.872" v="711" actId="114"/>
        <pc:sldMkLst>
          <pc:docMk/>
          <pc:sldMk cId="736240445" sldId="375"/>
        </pc:sldMkLst>
        <pc:spChg chg="mod">
          <ac:chgData name="Theresa Hodgson" userId="213b339f-9e68-4d61-b6e1-9aa385d3ff46" providerId="ADAL" clId="{303F699C-0E79-4084-92CB-A3C3BC306D77}" dt="2019-01-21T15:57:26.557" v="405" actId="20577"/>
          <ac:spMkLst>
            <pc:docMk/>
            <pc:sldMk cId="736240445" sldId="375"/>
            <ac:spMk id="19" creationId="{5252A847-DE45-4FA3-A1F8-EEBEB845FF8E}"/>
          </ac:spMkLst>
        </pc:spChg>
        <pc:graphicFrameChg chg="del mod modGraphic">
          <ac:chgData name="Theresa Hodgson" userId="213b339f-9e68-4d61-b6e1-9aa385d3ff46" providerId="ADAL" clId="{303F699C-0E79-4084-92CB-A3C3BC306D77}" dt="2019-01-21T16:16:28.524" v="706" actId="478"/>
          <ac:graphicFrameMkLst>
            <pc:docMk/>
            <pc:sldMk cId="736240445" sldId="375"/>
            <ac:graphicFrameMk id="6" creationId="{EF6F117B-1A14-4270-9928-5CCF28128A98}"/>
          </ac:graphicFrameMkLst>
        </pc:graphicFrameChg>
        <pc:graphicFrameChg chg="add mod modGraphic">
          <ac:chgData name="Theresa Hodgson" userId="213b339f-9e68-4d61-b6e1-9aa385d3ff46" providerId="ADAL" clId="{303F699C-0E79-4084-92CB-A3C3BC306D77}" dt="2019-01-21T16:16:55.391" v="709" actId="2084"/>
          <ac:graphicFrameMkLst>
            <pc:docMk/>
            <pc:sldMk cId="736240445" sldId="375"/>
            <ac:graphicFrameMk id="9" creationId="{8EF7BC2D-13F9-40F3-BF9B-EC190854B4B6}"/>
          </ac:graphicFrameMkLst>
        </pc:graphicFrameChg>
        <pc:graphicFrameChg chg="add mod modGraphic">
          <ac:chgData name="Theresa Hodgson" userId="213b339f-9e68-4d61-b6e1-9aa385d3ff46" providerId="ADAL" clId="{303F699C-0E79-4084-92CB-A3C3BC306D77}" dt="2019-01-21T15:58:39.855" v="416" actId="1076"/>
          <ac:graphicFrameMkLst>
            <pc:docMk/>
            <pc:sldMk cId="736240445" sldId="375"/>
            <ac:graphicFrameMk id="10" creationId="{DAF3BC43-0165-4A12-A6F6-4DBC8BD5563B}"/>
          </ac:graphicFrameMkLst>
        </pc:graphicFrameChg>
        <pc:graphicFrameChg chg="add mod modGraphic">
          <ac:chgData name="Theresa Hodgson" userId="213b339f-9e68-4d61-b6e1-9aa385d3ff46" providerId="ADAL" clId="{303F699C-0E79-4084-92CB-A3C3BC306D77}" dt="2019-01-21T15:58:39.855" v="416" actId="1076"/>
          <ac:graphicFrameMkLst>
            <pc:docMk/>
            <pc:sldMk cId="736240445" sldId="375"/>
            <ac:graphicFrameMk id="11" creationId="{6ADD6D85-37DF-4E4D-9D64-099987FAEE1A}"/>
          </ac:graphicFrameMkLst>
        </pc:graphicFrameChg>
        <pc:graphicFrameChg chg="add mod modGraphic">
          <ac:chgData name="Theresa Hodgson" userId="213b339f-9e68-4d61-b6e1-9aa385d3ff46" providerId="ADAL" clId="{303F699C-0E79-4084-92CB-A3C3BC306D77}" dt="2019-01-21T15:58:39.855" v="416" actId="1076"/>
          <ac:graphicFrameMkLst>
            <pc:docMk/>
            <pc:sldMk cId="736240445" sldId="375"/>
            <ac:graphicFrameMk id="12" creationId="{A86A71A2-28E5-4ECE-9E49-F74111026569}"/>
          </ac:graphicFrameMkLst>
        </pc:graphicFrameChg>
        <pc:graphicFrameChg chg="add mod modGraphic">
          <ac:chgData name="Theresa Hodgson" userId="213b339f-9e68-4d61-b6e1-9aa385d3ff46" providerId="ADAL" clId="{303F699C-0E79-4084-92CB-A3C3BC306D77}" dt="2019-01-21T15:58:39.855" v="416" actId="1076"/>
          <ac:graphicFrameMkLst>
            <pc:docMk/>
            <pc:sldMk cId="736240445" sldId="375"/>
            <ac:graphicFrameMk id="13" creationId="{3C164DEC-4E9A-43EC-8377-070EBE5A5303}"/>
          </ac:graphicFrameMkLst>
        </pc:graphicFrameChg>
        <pc:graphicFrameChg chg="add modGraphic">
          <ac:chgData name="Theresa Hodgson" userId="213b339f-9e68-4d61-b6e1-9aa385d3ff46" providerId="ADAL" clId="{303F699C-0E79-4084-92CB-A3C3BC306D77}" dt="2019-01-21T16:17:11.872" v="711" actId="114"/>
          <ac:graphicFrameMkLst>
            <pc:docMk/>
            <pc:sldMk cId="736240445" sldId="375"/>
            <ac:graphicFrameMk id="14" creationId="{966C815A-FA00-4AC3-8092-FC46B617AA75}"/>
          </ac:graphicFrameMkLst>
        </pc:graphicFrameChg>
      </pc:sldChg>
      <pc:sldChg chg="modSp add">
        <pc:chgData name="Theresa Hodgson" userId="213b339f-9e68-4d61-b6e1-9aa385d3ff46" providerId="ADAL" clId="{303F699C-0E79-4084-92CB-A3C3BC306D77}" dt="2019-01-21T16:05:47.580" v="526" actId="12788"/>
        <pc:sldMkLst>
          <pc:docMk/>
          <pc:sldMk cId="4200870718" sldId="377"/>
        </pc:sldMkLst>
        <pc:spChg chg="mod">
          <ac:chgData name="Theresa Hodgson" userId="213b339f-9e68-4d61-b6e1-9aa385d3ff46" providerId="ADAL" clId="{303F699C-0E79-4084-92CB-A3C3BC306D77}" dt="2019-01-21T16:05:47.580" v="526" actId="12788"/>
          <ac:spMkLst>
            <pc:docMk/>
            <pc:sldMk cId="4200870718" sldId="377"/>
            <ac:spMk id="23" creationId="{9D26A4A3-D8D3-4378-81EA-8507D1323FFC}"/>
          </ac:spMkLst>
        </pc:spChg>
      </pc:sldChg>
      <pc:sldChg chg="modSp add">
        <pc:chgData name="Theresa Hodgson" userId="213b339f-9e68-4d61-b6e1-9aa385d3ff46" providerId="ADAL" clId="{303F699C-0E79-4084-92CB-A3C3BC306D77}" dt="2019-01-21T16:08:57.461" v="571" actId="20577"/>
        <pc:sldMkLst>
          <pc:docMk/>
          <pc:sldMk cId="346403208" sldId="378"/>
        </pc:sldMkLst>
        <pc:spChg chg="mod">
          <ac:chgData name="Theresa Hodgson" userId="213b339f-9e68-4d61-b6e1-9aa385d3ff46" providerId="ADAL" clId="{303F699C-0E79-4084-92CB-A3C3BC306D77}" dt="2019-01-21T16:08:57.461" v="571" actId="20577"/>
          <ac:spMkLst>
            <pc:docMk/>
            <pc:sldMk cId="346403208" sldId="378"/>
            <ac:spMk id="19" creationId="{5252A847-DE45-4FA3-A1F8-EEBEB845FF8E}"/>
          </ac:spMkLst>
        </pc:spChg>
      </pc:sldChg>
      <pc:sldChg chg="modSp add">
        <pc:chgData name="Theresa Hodgson" userId="213b339f-9e68-4d61-b6e1-9aa385d3ff46" providerId="ADAL" clId="{303F699C-0E79-4084-92CB-A3C3BC306D77}" dt="2019-01-21T16:09:27.632" v="613" actId="20577"/>
        <pc:sldMkLst>
          <pc:docMk/>
          <pc:sldMk cId="3886226033" sldId="379"/>
        </pc:sldMkLst>
        <pc:spChg chg="mod">
          <ac:chgData name="Theresa Hodgson" userId="213b339f-9e68-4d61-b6e1-9aa385d3ff46" providerId="ADAL" clId="{303F699C-0E79-4084-92CB-A3C3BC306D77}" dt="2019-01-21T16:09:27.632" v="613" actId="20577"/>
          <ac:spMkLst>
            <pc:docMk/>
            <pc:sldMk cId="3886226033" sldId="379"/>
            <ac:spMk id="19" creationId="{5252A847-DE45-4FA3-A1F8-EEBEB845FF8E}"/>
          </ac:spMkLst>
        </pc:spChg>
      </pc:sldChg>
      <pc:sldChg chg="modSp add">
        <pc:chgData name="Theresa Hodgson" userId="213b339f-9e68-4d61-b6e1-9aa385d3ff46" providerId="ADAL" clId="{303F699C-0E79-4084-92CB-A3C3BC306D77}" dt="2019-01-21T16:15:07.602" v="665" actId="207"/>
        <pc:sldMkLst>
          <pc:docMk/>
          <pc:sldMk cId="3676888552" sldId="380"/>
        </pc:sldMkLst>
        <pc:graphicFrameChg chg="modGraphic">
          <ac:chgData name="Theresa Hodgson" userId="213b339f-9e68-4d61-b6e1-9aa385d3ff46" providerId="ADAL" clId="{303F699C-0E79-4084-92CB-A3C3BC306D77}" dt="2019-01-21T16:15:07.602" v="665" actId="207"/>
          <ac:graphicFrameMkLst>
            <pc:docMk/>
            <pc:sldMk cId="3676888552" sldId="380"/>
            <ac:graphicFrameMk id="6" creationId="{9A5CFCD2-C11B-49C0-885C-9A047697E842}"/>
          </ac:graphicFrameMkLst>
        </pc:graphicFrameChg>
        <pc:graphicFrameChg chg="mod modGraphic">
          <ac:chgData name="Theresa Hodgson" userId="213b339f-9e68-4d61-b6e1-9aa385d3ff46" providerId="ADAL" clId="{303F699C-0E79-4084-92CB-A3C3BC306D77}" dt="2019-01-21T16:14:58.272" v="663" actId="207"/>
          <ac:graphicFrameMkLst>
            <pc:docMk/>
            <pc:sldMk cId="3676888552" sldId="380"/>
            <ac:graphicFrameMk id="10" creationId="{040CB98D-E788-48C9-A102-F5DB7BF13132}"/>
          </ac:graphicFrameMkLst>
        </pc:graphicFrameChg>
        <pc:graphicFrameChg chg="mod modGraphic">
          <ac:chgData name="Theresa Hodgson" userId="213b339f-9e68-4d61-b6e1-9aa385d3ff46" providerId="ADAL" clId="{303F699C-0E79-4084-92CB-A3C3BC306D77}" dt="2019-01-21T16:15:00.824" v="664" actId="207"/>
          <ac:graphicFrameMkLst>
            <pc:docMk/>
            <pc:sldMk cId="3676888552" sldId="380"/>
            <ac:graphicFrameMk id="11" creationId="{1B13B45E-11FE-4D33-B186-DEB971A81E9D}"/>
          </ac:graphicFrameMkLst>
        </pc:graphicFrameChg>
      </pc:sldChg>
      <pc:sldChg chg="add">
        <pc:chgData name="Theresa Hodgson" userId="213b339f-9e68-4d61-b6e1-9aa385d3ff46" providerId="ADAL" clId="{303F699C-0E79-4084-92CB-A3C3BC306D77}" dt="2019-01-21T16:18:39.085" v="726"/>
        <pc:sldMkLst>
          <pc:docMk/>
          <pc:sldMk cId="2231513840" sldId="38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24/01/2019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24/01/2019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24/01/2019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24/01/2019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find-pairs-of-values-year-6-algebra-resource-pack" TargetMode="External"/><Relationship Id="rId5" Type="http://schemas.openxmlformats.org/officeDocument/2006/relationships/hyperlink" Target="https://classroomsecrets.co.uk/category/maths/year-6/spring-block-3-algebra/" TargetMode="External"/><Relationship Id="rId4" Type="http://schemas.openxmlformats.org/officeDocument/2006/relationships/hyperlink" Target="https://classroomsecrets.co.uk/content-domain-filter/?fwp_contentdomain=6a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3 – Algebra – Find Pairs of Values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a:t>
            </a:r>
            <a:r>
              <a:rPr lang="en-US" sz="1200" b="1" dirty="0">
                <a:solidFill>
                  <a:schemeClr val="tx1"/>
                </a:solidFill>
                <a:latin typeface="Century Gothic" panose="020B0502020202020204" pitchFamily="34" charset="0"/>
              </a:rPr>
              <a:t> (6A4) </a:t>
            </a:r>
            <a:r>
              <a:rPr lang="en-US" sz="1200" b="1" dirty="0">
                <a:latin typeface="Century Gothic" panose="020B0502020202020204" pitchFamily="34" charset="0"/>
                <a:hlinkClick r:id="rId4"/>
              </a:rPr>
              <a:t>Find pairs of numbers that satisfy an equation with two unknowns</a:t>
            </a:r>
            <a:endParaRPr lang="en-US" sz="1200" b="1" dirty="0">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6 Algebra </a:t>
            </a:r>
            <a:r>
              <a:rPr lang="en-GB" sz="1600" b="1" dirty="0">
                <a:solidFill>
                  <a:prstClr val="black"/>
                </a:solidFill>
                <a:latin typeface="Century Gothic" panose="020B0502020202020204" pitchFamily="34" charset="0"/>
              </a:rPr>
              <a:t>resources.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3 – Algebra</a:t>
            </a:r>
          </a:p>
          <a:p>
            <a:pPr algn="ctr"/>
            <a:endParaRPr lang="en-GB" sz="2000" b="1" u="sng" dirty="0">
              <a:solidFill>
                <a:srgbClr val="E7E6E6">
                  <a:lumMod val="50000"/>
                </a:srgbClr>
              </a:solidFill>
              <a:latin typeface="Century Gothic" panose="020B0502020202020204" pitchFamily="34" charset="0"/>
            </a:endParaRPr>
          </a:p>
          <a:p>
            <a:pPr algn="ctr"/>
            <a:endParaRPr lang="en-GB" sz="2000" b="1" u="sng" dirty="0">
              <a:solidFill>
                <a:srgbClr val="E7E6E6">
                  <a:lumMod val="50000"/>
                </a:srgbClr>
              </a:solidFill>
              <a:latin typeface="Century Gothic" panose="020B0502020202020204" pitchFamily="34" charset="0"/>
            </a:endParaRPr>
          </a:p>
          <a:p>
            <a:pPr algn="ctr"/>
            <a:endParaRPr lang="en-GB" sz="2000" b="1" u="sng" dirty="0">
              <a:solidFill>
                <a:srgbClr val="E7E6E6">
                  <a:lumMod val="50000"/>
                </a:srgbClr>
              </a:solidFill>
              <a:latin typeface="Century Gothic" panose="020B0502020202020204" pitchFamily="34" charset="0"/>
            </a:endParaRPr>
          </a:p>
          <a:p>
            <a:pPr algn="ctr"/>
            <a:endParaRPr lang="en-GB" sz="2000" b="1" u="sng" dirty="0">
              <a:solidFill>
                <a:srgbClr val="E7E6E6">
                  <a:lumMod val="50000"/>
                </a:srgbClr>
              </a:solidFill>
              <a:latin typeface="Century Gothic" panose="020B0502020202020204" pitchFamily="34" charset="0"/>
            </a:endParaRPr>
          </a:p>
          <a:p>
            <a:pPr algn="ctr"/>
            <a:endParaRPr lang="en-GB" sz="6000" b="1" dirty="0">
              <a:solidFill>
                <a:schemeClr val="bg2">
                  <a:lumMod val="25000"/>
                </a:schemeClr>
              </a:solidFill>
              <a:latin typeface="Century Gothic" panose="020B0502020202020204" pitchFamily="34" charset="0"/>
            </a:endParaRPr>
          </a:p>
          <a:p>
            <a:pPr algn="ctr"/>
            <a:r>
              <a:rPr lang="en-GB" sz="6000" b="1" dirty="0">
                <a:solidFill>
                  <a:schemeClr val="bg2">
                    <a:lumMod val="25000"/>
                  </a:schemeClr>
                </a:solidFill>
                <a:latin typeface="Century Gothic" panose="020B0502020202020204" pitchFamily="34" charset="0"/>
              </a:rPr>
              <a:t>Step 9: Find Pairs of Values</a:t>
            </a:r>
            <a:endParaRPr lang="en-GB" sz="4800" b="1" dirty="0">
              <a:solidFill>
                <a:schemeClr val="bg2">
                  <a:lumMod val="25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669721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If a = 5, find two possibilities for b if the answer </a:t>
            </a:r>
          </a:p>
          <a:p>
            <a:pPr algn="ctr"/>
            <a:r>
              <a:rPr lang="en-GB" sz="2000" b="1" dirty="0">
                <a:solidFill>
                  <a:schemeClr val="tx1"/>
                </a:solidFill>
                <a:latin typeface="Century Gothic" panose="020B0502020202020204" pitchFamily="34" charset="0"/>
              </a:rPr>
              <a:t>is greater than 5 and less than 8.</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9A5CFCD2-C11B-49C0-885C-9A047697E842}"/>
              </a:ext>
            </a:extLst>
          </p:cNvPr>
          <p:cNvGraphicFramePr>
            <a:graphicFrameLocks noGrp="1"/>
          </p:cNvGraphicFramePr>
          <p:nvPr>
            <p:extLst/>
          </p:nvPr>
        </p:nvGraphicFramePr>
        <p:xfrm>
          <a:off x="2286000" y="2671445"/>
          <a:ext cx="4572000" cy="518160"/>
        </p:xfrm>
        <a:graphic>
          <a:graphicData uri="http://schemas.openxmlformats.org/drawingml/2006/table">
            <a:tbl>
              <a:tblPr firstRow="1" bandRow="1">
                <a:tableStyleId>{5940675A-B579-460E-94D1-54222C63F5DA}</a:tableStyleId>
              </a:tblPr>
              <a:tblGrid>
                <a:gridCol w="914400">
                  <a:extLst>
                    <a:ext uri="{9D8B030D-6E8A-4147-A177-3AD203B41FA5}">
                      <a16:colId xmlns:a16="http://schemas.microsoft.com/office/drawing/2014/main" val="3514525041"/>
                    </a:ext>
                  </a:extLst>
                </a:gridCol>
                <a:gridCol w="914400">
                  <a:extLst>
                    <a:ext uri="{9D8B030D-6E8A-4147-A177-3AD203B41FA5}">
                      <a16:colId xmlns:a16="http://schemas.microsoft.com/office/drawing/2014/main" val="3683920113"/>
                    </a:ext>
                  </a:extLst>
                </a:gridCol>
                <a:gridCol w="914400">
                  <a:extLst>
                    <a:ext uri="{9D8B030D-6E8A-4147-A177-3AD203B41FA5}">
                      <a16:colId xmlns:a16="http://schemas.microsoft.com/office/drawing/2014/main" val="2737056999"/>
                    </a:ext>
                  </a:extLst>
                </a:gridCol>
                <a:gridCol w="914400">
                  <a:extLst>
                    <a:ext uri="{9D8B030D-6E8A-4147-A177-3AD203B41FA5}">
                      <a16:colId xmlns:a16="http://schemas.microsoft.com/office/drawing/2014/main" val="93370834"/>
                    </a:ext>
                  </a:extLst>
                </a:gridCol>
                <a:gridCol w="914400">
                  <a:extLst>
                    <a:ext uri="{9D8B030D-6E8A-4147-A177-3AD203B41FA5}">
                      <a16:colId xmlns:a16="http://schemas.microsoft.com/office/drawing/2014/main" val="3339448240"/>
                    </a:ext>
                  </a:extLst>
                </a:gridCol>
              </a:tblGrid>
              <a:tr h="376555">
                <a:tc>
                  <a:txBody>
                    <a:bodyPr/>
                    <a:lstStyle/>
                    <a:p>
                      <a:pPr algn="ctr"/>
                      <a:r>
                        <a:rPr lang="en-GB" sz="2800" b="1" dirty="0">
                          <a:latin typeface="Century Gothic" panose="020B0502020202020204" pitchFamily="34" charset="0"/>
                        </a:rPr>
                        <a:t>2a</a:t>
                      </a:r>
                    </a:p>
                  </a:txBody>
                  <a:tcPr anchor="ctr">
                    <a:lnL w="28575" cap="flat" cmpd="sng" algn="ctr">
                      <a:solidFill>
                        <a:srgbClr val="70AD47"/>
                      </a:solidFill>
                      <a:prstDash val="solid"/>
                      <a:round/>
                      <a:headEnd type="none" w="med" len="med"/>
                      <a:tailEnd type="none" w="med" len="med"/>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x</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b</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anchor="ctr">
                    <a:lnL w="12700" cmpd="sng">
                      <a:noFill/>
                    </a:lnL>
                    <a:lnR w="28575" cap="flat" cmpd="sng" algn="ctr">
                      <a:solidFill>
                        <a:srgbClr val="70AD47"/>
                      </a:solidFill>
                      <a:prstDash val="solid"/>
                      <a:round/>
                      <a:headEnd type="none" w="med" len="med"/>
                      <a:tailEnd type="none" w="med" len="med"/>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6537752"/>
                  </a:ext>
                </a:extLst>
              </a:tr>
            </a:tbl>
          </a:graphicData>
        </a:graphic>
      </p:graphicFrame>
      <p:graphicFrame>
        <p:nvGraphicFramePr>
          <p:cNvPr id="10" name="Table 9">
            <a:extLst>
              <a:ext uri="{FF2B5EF4-FFF2-40B4-BE49-F238E27FC236}">
                <a16:creationId xmlns:a16="http://schemas.microsoft.com/office/drawing/2014/main" id="{040CB98D-E788-48C9-A102-F5DB7BF13132}"/>
              </a:ext>
            </a:extLst>
          </p:cNvPr>
          <p:cNvGraphicFramePr>
            <a:graphicFrameLocks noGrp="1"/>
          </p:cNvGraphicFramePr>
          <p:nvPr>
            <p:extLst/>
          </p:nvPr>
        </p:nvGraphicFramePr>
        <p:xfrm>
          <a:off x="2286000" y="3846185"/>
          <a:ext cx="4572000" cy="518160"/>
        </p:xfrm>
        <a:graphic>
          <a:graphicData uri="http://schemas.openxmlformats.org/drawingml/2006/table">
            <a:tbl>
              <a:tblPr firstRow="1" bandRow="1">
                <a:tableStyleId>{5940675A-B579-460E-94D1-54222C63F5DA}</a:tableStyleId>
              </a:tblPr>
              <a:tblGrid>
                <a:gridCol w="914400">
                  <a:extLst>
                    <a:ext uri="{9D8B030D-6E8A-4147-A177-3AD203B41FA5}">
                      <a16:colId xmlns:a16="http://schemas.microsoft.com/office/drawing/2014/main" val="3514525041"/>
                    </a:ext>
                  </a:extLst>
                </a:gridCol>
                <a:gridCol w="914400">
                  <a:extLst>
                    <a:ext uri="{9D8B030D-6E8A-4147-A177-3AD203B41FA5}">
                      <a16:colId xmlns:a16="http://schemas.microsoft.com/office/drawing/2014/main" val="3683920113"/>
                    </a:ext>
                  </a:extLst>
                </a:gridCol>
                <a:gridCol w="914400">
                  <a:extLst>
                    <a:ext uri="{9D8B030D-6E8A-4147-A177-3AD203B41FA5}">
                      <a16:colId xmlns:a16="http://schemas.microsoft.com/office/drawing/2014/main" val="2737056999"/>
                    </a:ext>
                  </a:extLst>
                </a:gridCol>
                <a:gridCol w="914400">
                  <a:extLst>
                    <a:ext uri="{9D8B030D-6E8A-4147-A177-3AD203B41FA5}">
                      <a16:colId xmlns:a16="http://schemas.microsoft.com/office/drawing/2014/main" val="93370834"/>
                    </a:ext>
                  </a:extLst>
                </a:gridCol>
                <a:gridCol w="914400">
                  <a:extLst>
                    <a:ext uri="{9D8B030D-6E8A-4147-A177-3AD203B41FA5}">
                      <a16:colId xmlns:a16="http://schemas.microsoft.com/office/drawing/2014/main" val="3339448240"/>
                    </a:ext>
                  </a:extLst>
                </a:gridCol>
              </a:tblGrid>
              <a:tr h="376555">
                <a:tc>
                  <a:txBody>
                    <a:bodyPr/>
                    <a:lstStyle/>
                    <a:p>
                      <a:pPr algn="ctr"/>
                      <a:endParaRPr lang="en-GB" sz="2800" b="1" dirty="0">
                        <a:latin typeface="Century Gothic" panose="020B0502020202020204" pitchFamily="34" charset="0"/>
                      </a:endParaRPr>
                    </a:p>
                  </a:txBody>
                  <a:tcPr anchor="ctr">
                    <a:lnL w="28575" cap="flat" cmpd="sng" algn="ctr">
                      <a:solidFill>
                        <a:srgbClr val="70AD47"/>
                      </a:solidFill>
                      <a:prstDash val="solid"/>
                      <a:round/>
                      <a:headEnd type="none" w="med" len="med"/>
                      <a:tailEnd type="none" w="med" len="med"/>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28575" cap="flat" cmpd="sng" algn="ctr">
                      <a:solidFill>
                        <a:srgbClr val="70AD47"/>
                      </a:solidFill>
                      <a:prstDash val="solid"/>
                      <a:round/>
                      <a:headEnd type="none" w="med" len="med"/>
                      <a:tailEnd type="none" w="med" len="med"/>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6537752"/>
                  </a:ext>
                </a:extLst>
              </a:tr>
            </a:tbl>
          </a:graphicData>
        </a:graphic>
      </p:graphicFrame>
      <p:graphicFrame>
        <p:nvGraphicFramePr>
          <p:cNvPr id="11" name="Table 10">
            <a:extLst>
              <a:ext uri="{FF2B5EF4-FFF2-40B4-BE49-F238E27FC236}">
                <a16:creationId xmlns:a16="http://schemas.microsoft.com/office/drawing/2014/main" id="{1B13B45E-11FE-4D33-B186-DEB971A81E9D}"/>
              </a:ext>
            </a:extLst>
          </p:cNvPr>
          <p:cNvGraphicFramePr>
            <a:graphicFrameLocks noGrp="1"/>
          </p:cNvGraphicFramePr>
          <p:nvPr>
            <p:extLst/>
          </p:nvPr>
        </p:nvGraphicFramePr>
        <p:xfrm>
          <a:off x="2286000" y="4500538"/>
          <a:ext cx="4572000" cy="518160"/>
        </p:xfrm>
        <a:graphic>
          <a:graphicData uri="http://schemas.openxmlformats.org/drawingml/2006/table">
            <a:tbl>
              <a:tblPr firstRow="1" bandRow="1">
                <a:tableStyleId>{5940675A-B579-460E-94D1-54222C63F5DA}</a:tableStyleId>
              </a:tblPr>
              <a:tblGrid>
                <a:gridCol w="914400">
                  <a:extLst>
                    <a:ext uri="{9D8B030D-6E8A-4147-A177-3AD203B41FA5}">
                      <a16:colId xmlns:a16="http://schemas.microsoft.com/office/drawing/2014/main" val="3514525041"/>
                    </a:ext>
                  </a:extLst>
                </a:gridCol>
                <a:gridCol w="914400">
                  <a:extLst>
                    <a:ext uri="{9D8B030D-6E8A-4147-A177-3AD203B41FA5}">
                      <a16:colId xmlns:a16="http://schemas.microsoft.com/office/drawing/2014/main" val="3683920113"/>
                    </a:ext>
                  </a:extLst>
                </a:gridCol>
                <a:gridCol w="914400">
                  <a:extLst>
                    <a:ext uri="{9D8B030D-6E8A-4147-A177-3AD203B41FA5}">
                      <a16:colId xmlns:a16="http://schemas.microsoft.com/office/drawing/2014/main" val="2737056999"/>
                    </a:ext>
                  </a:extLst>
                </a:gridCol>
                <a:gridCol w="914400">
                  <a:extLst>
                    <a:ext uri="{9D8B030D-6E8A-4147-A177-3AD203B41FA5}">
                      <a16:colId xmlns:a16="http://schemas.microsoft.com/office/drawing/2014/main" val="93370834"/>
                    </a:ext>
                  </a:extLst>
                </a:gridCol>
                <a:gridCol w="914400">
                  <a:extLst>
                    <a:ext uri="{9D8B030D-6E8A-4147-A177-3AD203B41FA5}">
                      <a16:colId xmlns:a16="http://schemas.microsoft.com/office/drawing/2014/main" val="3339448240"/>
                    </a:ext>
                  </a:extLst>
                </a:gridCol>
              </a:tblGrid>
              <a:tr h="376555">
                <a:tc>
                  <a:txBody>
                    <a:bodyPr/>
                    <a:lstStyle/>
                    <a:p>
                      <a:pPr algn="ctr"/>
                      <a:endParaRPr lang="en-GB" sz="2800" b="1" dirty="0">
                        <a:latin typeface="Century Gothic" panose="020B0502020202020204" pitchFamily="34" charset="0"/>
                      </a:endParaRPr>
                    </a:p>
                  </a:txBody>
                  <a:tcPr anchor="ctr">
                    <a:lnL w="28575" cap="flat" cmpd="sng" algn="ctr">
                      <a:solidFill>
                        <a:srgbClr val="70AD47"/>
                      </a:solidFill>
                      <a:prstDash val="solid"/>
                      <a:round/>
                      <a:headEnd type="none" w="med" len="med"/>
                      <a:tailEnd type="none" w="med" len="med"/>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anchor="ctr">
                    <a:lnL w="12700" cmpd="sng">
                      <a:noFill/>
                    </a:lnL>
                    <a:lnR w="28575" cap="flat" cmpd="sng" algn="ctr">
                      <a:solidFill>
                        <a:srgbClr val="70AD47"/>
                      </a:solidFill>
                      <a:prstDash val="solid"/>
                      <a:round/>
                      <a:headEnd type="none" w="med" len="med"/>
                      <a:tailEnd type="none" w="med" len="med"/>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6537752"/>
                  </a:ext>
                </a:extLst>
              </a:tr>
            </a:tbl>
          </a:graphicData>
        </a:graphic>
      </p:graphicFrame>
    </p:spTree>
    <p:extLst>
      <p:ext uri="{BB962C8B-B14F-4D97-AF65-F5344CB8AC3E}">
        <p14:creationId xmlns:p14="http://schemas.microsoft.com/office/powerpoint/2010/main" val="2231513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If a = 5, find two possibilities for b if the answer </a:t>
            </a:r>
          </a:p>
          <a:p>
            <a:pPr algn="ctr"/>
            <a:r>
              <a:rPr lang="en-GB" sz="2000" b="1" dirty="0">
                <a:solidFill>
                  <a:schemeClr val="tx1"/>
                </a:solidFill>
                <a:latin typeface="Century Gothic" panose="020B0502020202020204" pitchFamily="34" charset="0"/>
              </a:rPr>
              <a:t>is greater than 5 and less than 8.</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9A5CFCD2-C11B-49C0-885C-9A047697E842}"/>
              </a:ext>
            </a:extLst>
          </p:cNvPr>
          <p:cNvGraphicFramePr>
            <a:graphicFrameLocks noGrp="1"/>
          </p:cNvGraphicFramePr>
          <p:nvPr>
            <p:extLst>
              <p:ext uri="{D42A27DB-BD31-4B8C-83A1-F6EECF244321}">
                <p14:modId xmlns:p14="http://schemas.microsoft.com/office/powerpoint/2010/main" val="3896682646"/>
              </p:ext>
            </p:extLst>
          </p:nvPr>
        </p:nvGraphicFramePr>
        <p:xfrm>
          <a:off x="2286000" y="2671445"/>
          <a:ext cx="4572000" cy="518160"/>
        </p:xfrm>
        <a:graphic>
          <a:graphicData uri="http://schemas.openxmlformats.org/drawingml/2006/table">
            <a:tbl>
              <a:tblPr firstRow="1" bandRow="1">
                <a:tableStyleId>{5940675A-B579-460E-94D1-54222C63F5DA}</a:tableStyleId>
              </a:tblPr>
              <a:tblGrid>
                <a:gridCol w="914400">
                  <a:extLst>
                    <a:ext uri="{9D8B030D-6E8A-4147-A177-3AD203B41FA5}">
                      <a16:colId xmlns:a16="http://schemas.microsoft.com/office/drawing/2014/main" val="3514525041"/>
                    </a:ext>
                  </a:extLst>
                </a:gridCol>
                <a:gridCol w="914400">
                  <a:extLst>
                    <a:ext uri="{9D8B030D-6E8A-4147-A177-3AD203B41FA5}">
                      <a16:colId xmlns:a16="http://schemas.microsoft.com/office/drawing/2014/main" val="3683920113"/>
                    </a:ext>
                  </a:extLst>
                </a:gridCol>
                <a:gridCol w="914400">
                  <a:extLst>
                    <a:ext uri="{9D8B030D-6E8A-4147-A177-3AD203B41FA5}">
                      <a16:colId xmlns:a16="http://schemas.microsoft.com/office/drawing/2014/main" val="2737056999"/>
                    </a:ext>
                  </a:extLst>
                </a:gridCol>
                <a:gridCol w="914400">
                  <a:extLst>
                    <a:ext uri="{9D8B030D-6E8A-4147-A177-3AD203B41FA5}">
                      <a16:colId xmlns:a16="http://schemas.microsoft.com/office/drawing/2014/main" val="93370834"/>
                    </a:ext>
                  </a:extLst>
                </a:gridCol>
                <a:gridCol w="914400">
                  <a:extLst>
                    <a:ext uri="{9D8B030D-6E8A-4147-A177-3AD203B41FA5}">
                      <a16:colId xmlns:a16="http://schemas.microsoft.com/office/drawing/2014/main" val="3339448240"/>
                    </a:ext>
                  </a:extLst>
                </a:gridCol>
              </a:tblGrid>
              <a:tr h="376555">
                <a:tc>
                  <a:txBody>
                    <a:bodyPr/>
                    <a:lstStyle/>
                    <a:p>
                      <a:pPr algn="ctr"/>
                      <a:r>
                        <a:rPr lang="en-GB" sz="2800" b="1" dirty="0">
                          <a:solidFill>
                            <a:schemeClr val="bg2">
                              <a:lumMod val="50000"/>
                            </a:schemeClr>
                          </a:solidFill>
                          <a:latin typeface="Century Gothic" panose="020B0502020202020204" pitchFamily="34" charset="0"/>
                        </a:rPr>
                        <a:t>2a</a:t>
                      </a:r>
                    </a:p>
                  </a:txBody>
                  <a:tcPr anchor="ctr">
                    <a:lnL w="28575" cap="flat" cmpd="sng" algn="ctr">
                      <a:solidFill>
                        <a:srgbClr val="70AD47"/>
                      </a:solidFill>
                      <a:prstDash val="solid"/>
                      <a:round/>
                      <a:headEnd type="none" w="med" len="med"/>
                      <a:tailEnd type="none" w="med" len="med"/>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bg2">
                              <a:lumMod val="50000"/>
                            </a:schemeClr>
                          </a:solidFill>
                          <a:latin typeface="Century Gothic" panose="020B0502020202020204" pitchFamily="34" charset="0"/>
                        </a:rPr>
                        <a:t>x</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bg2">
                              <a:lumMod val="50000"/>
                            </a:schemeClr>
                          </a:solidFill>
                          <a:latin typeface="Century Gothic" panose="020B0502020202020204" pitchFamily="34" charset="0"/>
                        </a:rPr>
                        <a:t>b</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bg2">
                              <a:lumMod val="50000"/>
                            </a:schemeClr>
                          </a:solidFill>
                          <a:latin typeface="Century Gothic" panose="020B0502020202020204" pitchFamily="34" charset="0"/>
                        </a:rPr>
                        <a:t>=</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bg2">
                              <a:lumMod val="50000"/>
                            </a:schemeClr>
                          </a:solidFill>
                          <a:latin typeface="Century Gothic" panose="020B0502020202020204" pitchFamily="34" charset="0"/>
                        </a:rPr>
                        <a:t>?</a:t>
                      </a:r>
                    </a:p>
                  </a:txBody>
                  <a:tcPr anchor="ctr">
                    <a:lnL w="12700" cmpd="sng">
                      <a:noFill/>
                    </a:lnL>
                    <a:lnR w="28575" cap="flat" cmpd="sng" algn="ctr">
                      <a:solidFill>
                        <a:srgbClr val="70AD47"/>
                      </a:solidFill>
                      <a:prstDash val="solid"/>
                      <a:round/>
                      <a:headEnd type="none" w="med" len="med"/>
                      <a:tailEnd type="none" w="med" len="med"/>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6537752"/>
                  </a:ext>
                </a:extLst>
              </a:tr>
            </a:tbl>
          </a:graphicData>
        </a:graphic>
      </p:graphicFrame>
      <p:graphicFrame>
        <p:nvGraphicFramePr>
          <p:cNvPr id="10" name="Table 9">
            <a:extLst>
              <a:ext uri="{FF2B5EF4-FFF2-40B4-BE49-F238E27FC236}">
                <a16:creationId xmlns:a16="http://schemas.microsoft.com/office/drawing/2014/main" id="{040CB98D-E788-48C9-A102-F5DB7BF13132}"/>
              </a:ext>
            </a:extLst>
          </p:cNvPr>
          <p:cNvGraphicFramePr>
            <a:graphicFrameLocks noGrp="1"/>
          </p:cNvGraphicFramePr>
          <p:nvPr>
            <p:extLst>
              <p:ext uri="{D42A27DB-BD31-4B8C-83A1-F6EECF244321}">
                <p14:modId xmlns:p14="http://schemas.microsoft.com/office/powerpoint/2010/main" val="1868993704"/>
              </p:ext>
            </p:extLst>
          </p:nvPr>
        </p:nvGraphicFramePr>
        <p:xfrm>
          <a:off x="2286000" y="3846185"/>
          <a:ext cx="4572000" cy="518160"/>
        </p:xfrm>
        <a:graphic>
          <a:graphicData uri="http://schemas.openxmlformats.org/drawingml/2006/table">
            <a:tbl>
              <a:tblPr firstRow="1" bandRow="1">
                <a:tableStyleId>{5940675A-B579-460E-94D1-54222C63F5DA}</a:tableStyleId>
              </a:tblPr>
              <a:tblGrid>
                <a:gridCol w="914400">
                  <a:extLst>
                    <a:ext uri="{9D8B030D-6E8A-4147-A177-3AD203B41FA5}">
                      <a16:colId xmlns:a16="http://schemas.microsoft.com/office/drawing/2014/main" val="3514525041"/>
                    </a:ext>
                  </a:extLst>
                </a:gridCol>
                <a:gridCol w="914400">
                  <a:extLst>
                    <a:ext uri="{9D8B030D-6E8A-4147-A177-3AD203B41FA5}">
                      <a16:colId xmlns:a16="http://schemas.microsoft.com/office/drawing/2014/main" val="3683920113"/>
                    </a:ext>
                  </a:extLst>
                </a:gridCol>
                <a:gridCol w="914400">
                  <a:extLst>
                    <a:ext uri="{9D8B030D-6E8A-4147-A177-3AD203B41FA5}">
                      <a16:colId xmlns:a16="http://schemas.microsoft.com/office/drawing/2014/main" val="2737056999"/>
                    </a:ext>
                  </a:extLst>
                </a:gridCol>
                <a:gridCol w="914400">
                  <a:extLst>
                    <a:ext uri="{9D8B030D-6E8A-4147-A177-3AD203B41FA5}">
                      <a16:colId xmlns:a16="http://schemas.microsoft.com/office/drawing/2014/main" val="93370834"/>
                    </a:ext>
                  </a:extLst>
                </a:gridCol>
                <a:gridCol w="914400">
                  <a:extLst>
                    <a:ext uri="{9D8B030D-6E8A-4147-A177-3AD203B41FA5}">
                      <a16:colId xmlns:a16="http://schemas.microsoft.com/office/drawing/2014/main" val="3339448240"/>
                    </a:ext>
                  </a:extLst>
                </a:gridCol>
              </a:tblGrid>
              <a:tr h="376555">
                <a:tc>
                  <a:txBody>
                    <a:bodyPr/>
                    <a:lstStyle/>
                    <a:p>
                      <a:pPr algn="ctr"/>
                      <a:r>
                        <a:rPr lang="en-GB" sz="2800" b="1" dirty="0">
                          <a:solidFill>
                            <a:srgbClr val="FF0000"/>
                          </a:solidFill>
                          <a:latin typeface="Century Gothic" panose="020B0502020202020204" pitchFamily="34" charset="0"/>
                        </a:rPr>
                        <a:t>10</a:t>
                      </a:r>
                    </a:p>
                  </a:txBody>
                  <a:tcPr anchor="ctr">
                    <a:lnL w="28575" cap="flat" cmpd="sng" algn="ctr">
                      <a:solidFill>
                        <a:srgbClr val="70AD47"/>
                      </a:solidFill>
                      <a:prstDash val="solid"/>
                      <a:round/>
                      <a:headEnd type="none" w="med" len="med"/>
                      <a:tailEnd type="none" w="med" len="med"/>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x</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0.6</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6</a:t>
                      </a:r>
                    </a:p>
                  </a:txBody>
                  <a:tcPr anchor="ctr">
                    <a:lnL w="12700" cmpd="sng">
                      <a:noFill/>
                    </a:lnL>
                    <a:lnR w="28575" cap="flat" cmpd="sng" algn="ctr">
                      <a:solidFill>
                        <a:srgbClr val="70AD47"/>
                      </a:solidFill>
                      <a:prstDash val="solid"/>
                      <a:round/>
                      <a:headEnd type="none" w="med" len="med"/>
                      <a:tailEnd type="none" w="med" len="med"/>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6537752"/>
                  </a:ext>
                </a:extLst>
              </a:tr>
            </a:tbl>
          </a:graphicData>
        </a:graphic>
      </p:graphicFrame>
      <p:graphicFrame>
        <p:nvGraphicFramePr>
          <p:cNvPr id="11" name="Table 10">
            <a:extLst>
              <a:ext uri="{FF2B5EF4-FFF2-40B4-BE49-F238E27FC236}">
                <a16:creationId xmlns:a16="http://schemas.microsoft.com/office/drawing/2014/main" id="{1B13B45E-11FE-4D33-B186-DEB971A81E9D}"/>
              </a:ext>
            </a:extLst>
          </p:cNvPr>
          <p:cNvGraphicFramePr>
            <a:graphicFrameLocks noGrp="1"/>
          </p:cNvGraphicFramePr>
          <p:nvPr>
            <p:extLst>
              <p:ext uri="{D42A27DB-BD31-4B8C-83A1-F6EECF244321}">
                <p14:modId xmlns:p14="http://schemas.microsoft.com/office/powerpoint/2010/main" val="1890961341"/>
              </p:ext>
            </p:extLst>
          </p:nvPr>
        </p:nvGraphicFramePr>
        <p:xfrm>
          <a:off x="2286000" y="4500538"/>
          <a:ext cx="4572000" cy="518160"/>
        </p:xfrm>
        <a:graphic>
          <a:graphicData uri="http://schemas.openxmlformats.org/drawingml/2006/table">
            <a:tbl>
              <a:tblPr firstRow="1" bandRow="1">
                <a:tableStyleId>{5940675A-B579-460E-94D1-54222C63F5DA}</a:tableStyleId>
              </a:tblPr>
              <a:tblGrid>
                <a:gridCol w="914400">
                  <a:extLst>
                    <a:ext uri="{9D8B030D-6E8A-4147-A177-3AD203B41FA5}">
                      <a16:colId xmlns:a16="http://schemas.microsoft.com/office/drawing/2014/main" val="3514525041"/>
                    </a:ext>
                  </a:extLst>
                </a:gridCol>
                <a:gridCol w="914400">
                  <a:extLst>
                    <a:ext uri="{9D8B030D-6E8A-4147-A177-3AD203B41FA5}">
                      <a16:colId xmlns:a16="http://schemas.microsoft.com/office/drawing/2014/main" val="3683920113"/>
                    </a:ext>
                  </a:extLst>
                </a:gridCol>
                <a:gridCol w="914400">
                  <a:extLst>
                    <a:ext uri="{9D8B030D-6E8A-4147-A177-3AD203B41FA5}">
                      <a16:colId xmlns:a16="http://schemas.microsoft.com/office/drawing/2014/main" val="2737056999"/>
                    </a:ext>
                  </a:extLst>
                </a:gridCol>
                <a:gridCol w="914400">
                  <a:extLst>
                    <a:ext uri="{9D8B030D-6E8A-4147-A177-3AD203B41FA5}">
                      <a16:colId xmlns:a16="http://schemas.microsoft.com/office/drawing/2014/main" val="93370834"/>
                    </a:ext>
                  </a:extLst>
                </a:gridCol>
                <a:gridCol w="914400">
                  <a:extLst>
                    <a:ext uri="{9D8B030D-6E8A-4147-A177-3AD203B41FA5}">
                      <a16:colId xmlns:a16="http://schemas.microsoft.com/office/drawing/2014/main" val="3339448240"/>
                    </a:ext>
                  </a:extLst>
                </a:gridCol>
              </a:tblGrid>
              <a:tr h="376555">
                <a:tc>
                  <a:txBody>
                    <a:bodyPr/>
                    <a:lstStyle/>
                    <a:p>
                      <a:pPr algn="ctr"/>
                      <a:r>
                        <a:rPr lang="en-GB" sz="2800" b="1" dirty="0">
                          <a:solidFill>
                            <a:srgbClr val="FF0000"/>
                          </a:solidFill>
                          <a:latin typeface="Century Gothic" panose="020B0502020202020204" pitchFamily="34" charset="0"/>
                        </a:rPr>
                        <a:t>10</a:t>
                      </a:r>
                    </a:p>
                  </a:txBody>
                  <a:tcPr anchor="ctr">
                    <a:lnL w="28575" cap="flat" cmpd="sng" algn="ctr">
                      <a:solidFill>
                        <a:srgbClr val="70AD47"/>
                      </a:solidFill>
                      <a:prstDash val="solid"/>
                      <a:round/>
                      <a:headEnd type="none" w="med" len="med"/>
                      <a:tailEnd type="none" w="med" len="med"/>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x</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0.7</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a:t>
                      </a:r>
                    </a:p>
                  </a:txBody>
                  <a:tcPr anchor="ctr">
                    <a:lnL w="12700" cmpd="sng">
                      <a:noFill/>
                    </a:lnL>
                    <a:lnR w="12700" cmpd="sng">
                      <a:noFill/>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7</a:t>
                      </a:r>
                    </a:p>
                  </a:txBody>
                  <a:tcPr anchor="ctr">
                    <a:lnL w="12700" cmpd="sng">
                      <a:noFill/>
                    </a:lnL>
                    <a:lnR w="28575" cap="flat" cmpd="sng" algn="ctr">
                      <a:solidFill>
                        <a:srgbClr val="70AD47"/>
                      </a:solidFill>
                      <a:prstDash val="solid"/>
                      <a:round/>
                      <a:headEnd type="none" w="med" len="med"/>
                      <a:tailEnd type="none" w="med" len="med"/>
                    </a:lnR>
                    <a:lnT w="28575" cap="flat" cmpd="sng" algn="ctr">
                      <a:solidFill>
                        <a:srgbClr val="70AD47"/>
                      </a:solidFill>
                      <a:prstDash val="solid"/>
                      <a:round/>
                      <a:headEnd type="none" w="med" len="med"/>
                      <a:tailEnd type="none" w="med" len="med"/>
                    </a:lnT>
                    <a:lnB w="28575" cap="flat" cmpd="sng" algn="ctr">
                      <a:solidFill>
                        <a:srgbClr val="70AD4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56537752"/>
                  </a:ext>
                </a:extLst>
              </a:tr>
            </a:tbl>
          </a:graphicData>
        </a:graphic>
      </p:graphicFrame>
    </p:spTree>
    <p:extLst>
      <p:ext uri="{BB962C8B-B14F-4D97-AF65-F5344CB8AC3E}">
        <p14:creationId xmlns:p14="http://schemas.microsoft.com/office/powerpoint/2010/main" val="3676888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pairs of numbers to the equations.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6" name="Rectangle: Rounded Corners 15">
            <a:extLst>
              <a:ext uri="{FF2B5EF4-FFF2-40B4-BE49-F238E27FC236}">
                <a16:creationId xmlns:a16="http://schemas.microsoft.com/office/drawing/2014/main" id="{0E2E5FD4-D27A-4539-9F7B-32F93FE99E5D}"/>
              </a:ext>
            </a:extLst>
          </p:cNvPr>
          <p:cNvSpPr/>
          <p:nvPr/>
        </p:nvSpPr>
        <p:spPr>
          <a:xfrm>
            <a:off x="1438366" y="1967450"/>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0CAC38F8-E2F4-4178-90AC-1086D4B74C44}"/>
              </a:ext>
            </a:extLst>
          </p:cNvPr>
          <p:cNvSpPr/>
          <p:nvPr/>
        </p:nvSpPr>
        <p:spPr>
          <a:xfrm>
            <a:off x="1429594" y="2893361"/>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Rounded Corners 19">
            <a:extLst>
              <a:ext uri="{FF2B5EF4-FFF2-40B4-BE49-F238E27FC236}">
                <a16:creationId xmlns:a16="http://schemas.microsoft.com/office/drawing/2014/main" id="{3A1FF39F-6D01-41D7-908F-57DC4BBBAFBE}"/>
              </a:ext>
            </a:extLst>
          </p:cNvPr>
          <p:cNvSpPr/>
          <p:nvPr/>
        </p:nvSpPr>
        <p:spPr>
          <a:xfrm>
            <a:off x="1438366" y="3811825"/>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Rounded Corners 20">
            <a:extLst>
              <a:ext uri="{FF2B5EF4-FFF2-40B4-BE49-F238E27FC236}">
                <a16:creationId xmlns:a16="http://schemas.microsoft.com/office/drawing/2014/main" id="{92FEEA8E-F768-4DBB-AF6B-42C44632FFEA}"/>
              </a:ext>
            </a:extLst>
          </p:cNvPr>
          <p:cNvSpPr/>
          <p:nvPr/>
        </p:nvSpPr>
        <p:spPr>
          <a:xfrm>
            <a:off x="1431487" y="4728658"/>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2" name="Table 21">
            <a:extLst>
              <a:ext uri="{FF2B5EF4-FFF2-40B4-BE49-F238E27FC236}">
                <a16:creationId xmlns:a16="http://schemas.microsoft.com/office/drawing/2014/main" id="{73B35960-FDD0-43AB-B52A-5F7A32457CB9}"/>
              </a:ext>
            </a:extLst>
          </p:cNvPr>
          <p:cNvGraphicFramePr>
            <a:graphicFrameLocks noGrp="1"/>
          </p:cNvGraphicFramePr>
          <p:nvPr>
            <p:extLst>
              <p:ext uri="{D42A27DB-BD31-4B8C-83A1-F6EECF244321}">
                <p14:modId xmlns:p14="http://schemas.microsoft.com/office/powerpoint/2010/main" val="1469910028"/>
              </p:ext>
            </p:extLst>
          </p:nvPr>
        </p:nvGraphicFramePr>
        <p:xfrm>
          <a:off x="1726109" y="2028927"/>
          <a:ext cx="1411650" cy="675270"/>
        </p:xfrm>
        <a:graphic>
          <a:graphicData uri="http://schemas.openxmlformats.org/drawingml/2006/table">
            <a:tbl>
              <a:tblPr firstRow="1" bandRow="1">
                <a:tableStyleId>{5940675A-B579-460E-94D1-54222C63F5DA}</a:tableStyleId>
              </a:tblPr>
              <a:tblGrid>
                <a:gridCol w="282330">
                  <a:extLst>
                    <a:ext uri="{9D8B030D-6E8A-4147-A177-3AD203B41FA5}">
                      <a16:colId xmlns:a16="http://schemas.microsoft.com/office/drawing/2014/main" val="630564404"/>
                    </a:ext>
                  </a:extLst>
                </a:gridCol>
                <a:gridCol w="282330">
                  <a:extLst>
                    <a:ext uri="{9D8B030D-6E8A-4147-A177-3AD203B41FA5}">
                      <a16:colId xmlns:a16="http://schemas.microsoft.com/office/drawing/2014/main" val="2125616702"/>
                    </a:ext>
                  </a:extLst>
                </a:gridCol>
                <a:gridCol w="282330">
                  <a:extLst>
                    <a:ext uri="{9D8B030D-6E8A-4147-A177-3AD203B41FA5}">
                      <a16:colId xmlns:a16="http://schemas.microsoft.com/office/drawing/2014/main" val="1787740714"/>
                    </a:ext>
                  </a:extLst>
                </a:gridCol>
                <a:gridCol w="282330">
                  <a:extLst>
                    <a:ext uri="{9D8B030D-6E8A-4147-A177-3AD203B41FA5}">
                      <a16:colId xmlns:a16="http://schemas.microsoft.com/office/drawing/2014/main" val="2835061388"/>
                    </a:ext>
                  </a:extLst>
                </a:gridCol>
                <a:gridCol w="282330">
                  <a:extLst>
                    <a:ext uri="{9D8B030D-6E8A-4147-A177-3AD203B41FA5}">
                      <a16:colId xmlns:a16="http://schemas.microsoft.com/office/drawing/2014/main" val="590401079"/>
                    </a:ext>
                  </a:extLst>
                </a:gridCol>
              </a:tblGrid>
              <a:tr h="337635">
                <a:tc rowSpan="2">
                  <a:txBody>
                    <a:bodyPr/>
                    <a:lstStyle/>
                    <a:p>
                      <a:pPr algn="ctr"/>
                      <a:r>
                        <a:rPr lang="en-GB" sz="2000" b="1" dirty="0">
                          <a:solidFill>
                            <a:schemeClr val="tx1"/>
                          </a:solidFill>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800" b="1" dirty="0">
                          <a:solidFill>
                            <a:schemeClr val="tx1"/>
                          </a:solidFill>
                          <a:latin typeface="Century Gothic" panose="020B0502020202020204" pitchFamily="34" charset="0"/>
                        </a:rPr>
                        <a:t>3</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r>
                        <a:rPr lang="en-GB" sz="2000" b="1" dirty="0">
                          <a:solidFill>
                            <a:schemeClr val="tx1"/>
                          </a:solidFill>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rowSpan="2">
                  <a:txBody>
                    <a:bodyPr/>
                    <a:lstStyle/>
                    <a:p>
                      <a:pPr algn="ctr"/>
                      <a:r>
                        <a:rPr lang="en-GB" sz="2000" b="1" dirty="0">
                          <a:solidFill>
                            <a:schemeClr val="tx1"/>
                          </a:solidFill>
                          <a:latin typeface="Century Gothic" panose="020B0502020202020204" pitchFamily="34" charset="0"/>
                        </a:rPr>
                        <a:t>7</a:t>
                      </a:r>
                      <a:endParaRPr lang="en-GB" sz="14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800" b="1" dirty="0">
                          <a:solidFill>
                            <a:schemeClr val="tx1"/>
                          </a:solidFill>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r h="337635">
                <a:tc vMerge="1">
                  <a:txBody>
                    <a:bodyPr/>
                    <a:lstStyle/>
                    <a:p>
                      <a:endParaRPr lang="en-GB"/>
                    </a:p>
                  </a:txBody>
                  <a:tcPr/>
                </a:tc>
                <a:tc>
                  <a:txBody>
                    <a:bodyPr/>
                    <a:lstStyle/>
                    <a:p>
                      <a:pPr algn="ctr"/>
                      <a:r>
                        <a:rPr lang="en-GB" sz="1800" b="1" dirty="0">
                          <a:solidFill>
                            <a:schemeClr val="tx1"/>
                          </a:solidFill>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vMerge="1">
                  <a:txBody>
                    <a:bodyPr/>
                    <a:lstStyle/>
                    <a:p>
                      <a:endParaRPr lang="en-GB"/>
                    </a:p>
                  </a:txBody>
                  <a:tcPr/>
                </a:tc>
                <a:tc vMerge="1">
                  <a:txBody>
                    <a:bodyPr/>
                    <a:lstStyle/>
                    <a:p>
                      <a:pPr algn="ctr"/>
                      <a:endParaRPr lang="en-GB" sz="1200" b="1" dirty="0">
                        <a:solidFill>
                          <a:srgbClr val="FF0000"/>
                        </a:solidFill>
                        <a:latin typeface="Century Gothic" panose="020B0502020202020204" pitchFamily="34" charset="0"/>
                      </a:endParaRPr>
                    </a:p>
                  </a:txBody>
                  <a:tcPr/>
                </a:tc>
                <a:tc>
                  <a:txBody>
                    <a:bodyPr/>
                    <a:lstStyle/>
                    <a:p>
                      <a:pPr algn="ctr"/>
                      <a:r>
                        <a:rPr lang="en-GB" sz="1800" b="1" dirty="0">
                          <a:solidFill>
                            <a:schemeClr val="tx1"/>
                          </a:solidFill>
                          <a:latin typeface="Century Gothic" panose="020B0502020202020204" pitchFamily="34" charset="0"/>
                        </a:rPr>
                        <a:t>2</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72880885"/>
                  </a:ext>
                </a:extLst>
              </a:tr>
            </a:tbl>
          </a:graphicData>
        </a:graphic>
      </p:graphicFrame>
      <p:graphicFrame>
        <p:nvGraphicFramePr>
          <p:cNvPr id="23" name="Table 22">
            <a:extLst>
              <a:ext uri="{FF2B5EF4-FFF2-40B4-BE49-F238E27FC236}">
                <a16:creationId xmlns:a16="http://schemas.microsoft.com/office/drawing/2014/main" id="{34492C7B-D120-46EA-B92F-A8D124B10A03}"/>
              </a:ext>
            </a:extLst>
          </p:cNvPr>
          <p:cNvGraphicFramePr>
            <a:graphicFrameLocks noGrp="1"/>
          </p:cNvGraphicFramePr>
          <p:nvPr>
            <p:extLst>
              <p:ext uri="{D42A27DB-BD31-4B8C-83A1-F6EECF244321}">
                <p14:modId xmlns:p14="http://schemas.microsoft.com/office/powerpoint/2010/main" val="442185765"/>
              </p:ext>
            </p:extLst>
          </p:nvPr>
        </p:nvGraphicFramePr>
        <p:xfrm>
          <a:off x="1961383" y="3873302"/>
          <a:ext cx="941103" cy="675270"/>
        </p:xfrm>
        <a:graphic>
          <a:graphicData uri="http://schemas.openxmlformats.org/drawingml/2006/table">
            <a:tbl>
              <a:tblPr firstRow="1" bandRow="1">
                <a:tableStyleId>{5940675A-B579-460E-94D1-54222C63F5DA}</a:tableStyleId>
              </a:tblPr>
              <a:tblGrid>
                <a:gridCol w="376441">
                  <a:extLst>
                    <a:ext uri="{9D8B030D-6E8A-4147-A177-3AD203B41FA5}">
                      <a16:colId xmlns:a16="http://schemas.microsoft.com/office/drawing/2014/main" val="630564404"/>
                    </a:ext>
                  </a:extLst>
                </a:gridCol>
                <a:gridCol w="282331">
                  <a:extLst>
                    <a:ext uri="{9D8B030D-6E8A-4147-A177-3AD203B41FA5}">
                      <a16:colId xmlns:a16="http://schemas.microsoft.com/office/drawing/2014/main" val="1787740714"/>
                    </a:ext>
                  </a:extLst>
                </a:gridCol>
                <a:gridCol w="282331">
                  <a:extLst>
                    <a:ext uri="{9D8B030D-6E8A-4147-A177-3AD203B41FA5}">
                      <a16:colId xmlns:a16="http://schemas.microsoft.com/office/drawing/2014/main" val="2835061388"/>
                    </a:ext>
                  </a:extLst>
                </a:gridCol>
              </a:tblGrid>
              <a:tr h="675270">
                <a:tc>
                  <a:txBody>
                    <a:bodyPr/>
                    <a:lstStyle/>
                    <a:p>
                      <a:pPr algn="ctr"/>
                      <a:r>
                        <a:rPr lang="en-GB" sz="2000" b="1" dirty="0">
                          <a:solidFill>
                            <a:schemeClr val="tx1"/>
                          </a:solidFill>
                          <a:latin typeface="Century Gothic" panose="020B0502020202020204" pitchFamily="34" charset="0"/>
                        </a:rPr>
                        <a:t>41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bl>
          </a:graphicData>
        </a:graphic>
      </p:graphicFrame>
      <p:graphicFrame>
        <p:nvGraphicFramePr>
          <p:cNvPr id="24" name="Table 23">
            <a:extLst>
              <a:ext uri="{FF2B5EF4-FFF2-40B4-BE49-F238E27FC236}">
                <a16:creationId xmlns:a16="http://schemas.microsoft.com/office/drawing/2014/main" id="{D03A4EB8-3A04-4BAA-9C05-CF45015FF042}"/>
              </a:ext>
            </a:extLst>
          </p:cNvPr>
          <p:cNvGraphicFramePr>
            <a:graphicFrameLocks noGrp="1"/>
          </p:cNvGraphicFramePr>
          <p:nvPr>
            <p:extLst>
              <p:ext uri="{D42A27DB-BD31-4B8C-83A1-F6EECF244321}">
                <p14:modId xmlns:p14="http://schemas.microsoft.com/office/powerpoint/2010/main" val="1164218632"/>
              </p:ext>
            </p:extLst>
          </p:nvPr>
        </p:nvGraphicFramePr>
        <p:xfrm>
          <a:off x="1924831" y="2954838"/>
          <a:ext cx="996662" cy="67527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630564404"/>
                    </a:ext>
                  </a:extLst>
                </a:gridCol>
                <a:gridCol w="282331">
                  <a:extLst>
                    <a:ext uri="{9D8B030D-6E8A-4147-A177-3AD203B41FA5}">
                      <a16:colId xmlns:a16="http://schemas.microsoft.com/office/drawing/2014/main" val="1787740714"/>
                    </a:ext>
                  </a:extLst>
                </a:gridCol>
                <a:gridCol w="282331">
                  <a:extLst>
                    <a:ext uri="{9D8B030D-6E8A-4147-A177-3AD203B41FA5}">
                      <a16:colId xmlns:a16="http://schemas.microsoft.com/office/drawing/2014/main" val="2835061388"/>
                    </a:ext>
                  </a:extLst>
                </a:gridCol>
              </a:tblGrid>
              <a:tr h="675270">
                <a:tc>
                  <a:txBody>
                    <a:bodyPr/>
                    <a:lstStyle/>
                    <a:p>
                      <a:pPr algn="ctr"/>
                      <a:r>
                        <a:rPr lang="en-GB" sz="2000" b="1" dirty="0">
                          <a:solidFill>
                            <a:schemeClr val="tx1"/>
                          </a:solidFill>
                          <a:latin typeface="Century Gothic" panose="020B0502020202020204" pitchFamily="34" charset="0"/>
                        </a:rPr>
                        <a:t>21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bl>
          </a:graphicData>
        </a:graphic>
      </p:graphicFrame>
      <p:graphicFrame>
        <p:nvGraphicFramePr>
          <p:cNvPr id="25" name="Table 24">
            <a:extLst>
              <a:ext uri="{FF2B5EF4-FFF2-40B4-BE49-F238E27FC236}">
                <a16:creationId xmlns:a16="http://schemas.microsoft.com/office/drawing/2014/main" id="{35145A85-0B2C-4E3B-A2E6-EDD97A1DF196}"/>
              </a:ext>
            </a:extLst>
          </p:cNvPr>
          <p:cNvGraphicFramePr>
            <a:graphicFrameLocks noGrp="1"/>
          </p:cNvGraphicFramePr>
          <p:nvPr>
            <p:extLst>
              <p:ext uri="{D42A27DB-BD31-4B8C-83A1-F6EECF244321}">
                <p14:modId xmlns:p14="http://schemas.microsoft.com/office/powerpoint/2010/main" val="2473591323"/>
              </p:ext>
            </p:extLst>
          </p:nvPr>
        </p:nvGraphicFramePr>
        <p:xfrm>
          <a:off x="1851890" y="4790135"/>
          <a:ext cx="1146331" cy="67527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630564404"/>
                    </a:ext>
                  </a:extLst>
                </a:gridCol>
                <a:gridCol w="282331">
                  <a:extLst>
                    <a:ext uri="{9D8B030D-6E8A-4147-A177-3AD203B41FA5}">
                      <a16:colId xmlns:a16="http://schemas.microsoft.com/office/drawing/2014/main" val="1787740714"/>
                    </a:ext>
                  </a:extLst>
                </a:gridCol>
                <a:gridCol w="432000">
                  <a:extLst>
                    <a:ext uri="{9D8B030D-6E8A-4147-A177-3AD203B41FA5}">
                      <a16:colId xmlns:a16="http://schemas.microsoft.com/office/drawing/2014/main" val="2835061388"/>
                    </a:ext>
                  </a:extLst>
                </a:gridCol>
              </a:tblGrid>
              <a:tr h="675270">
                <a:tc>
                  <a:txBody>
                    <a:bodyPr/>
                    <a:lstStyle/>
                    <a:p>
                      <a:pPr algn="ctr"/>
                      <a:r>
                        <a:rPr lang="en-GB" sz="2000" b="1" dirty="0">
                          <a:solidFill>
                            <a:schemeClr val="tx1"/>
                          </a:solidFill>
                          <a:latin typeface="Century Gothic" panose="020B0502020202020204" pitchFamily="34" charset="0"/>
                        </a:rPr>
                        <a:t>24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51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bl>
          </a:graphicData>
        </a:graphic>
      </p:graphicFrame>
      <p:sp>
        <p:nvSpPr>
          <p:cNvPr id="26" name="Rectangle: Rounded Corners 25">
            <a:extLst>
              <a:ext uri="{FF2B5EF4-FFF2-40B4-BE49-F238E27FC236}">
                <a16:creationId xmlns:a16="http://schemas.microsoft.com/office/drawing/2014/main" id="{19C0B6E0-CE1D-4C77-A7B9-721AEB540818}"/>
              </a:ext>
            </a:extLst>
          </p:cNvPr>
          <p:cNvSpPr/>
          <p:nvPr/>
        </p:nvSpPr>
        <p:spPr>
          <a:xfrm>
            <a:off x="6021257" y="1967450"/>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Rounded Corners 26">
            <a:extLst>
              <a:ext uri="{FF2B5EF4-FFF2-40B4-BE49-F238E27FC236}">
                <a16:creationId xmlns:a16="http://schemas.microsoft.com/office/drawing/2014/main" id="{E6FC58B6-54AC-4FB3-9D6F-4DB005600227}"/>
              </a:ext>
            </a:extLst>
          </p:cNvPr>
          <p:cNvSpPr/>
          <p:nvPr/>
        </p:nvSpPr>
        <p:spPr>
          <a:xfrm>
            <a:off x="6012485" y="2893361"/>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Rounded Corners 27">
            <a:extLst>
              <a:ext uri="{FF2B5EF4-FFF2-40B4-BE49-F238E27FC236}">
                <a16:creationId xmlns:a16="http://schemas.microsoft.com/office/drawing/2014/main" id="{8334EAFD-61F3-428B-8DC8-418376D40820}"/>
              </a:ext>
            </a:extLst>
          </p:cNvPr>
          <p:cNvSpPr/>
          <p:nvPr/>
        </p:nvSpPr>
        <p:spPr>
          <a:xfrm>
            <a:off x="6038465" y="3811825"/>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Rounded Corners 28">
            <a:extLst>
              <a:ext uri="{FF2B5EF4-FFF2-40B4-BE49-F238E27FC236}">
                <a16:creationId xmlns:a16="http://schemas.microsoft.com/office/drawing/2014/main" id="{755911BD-445D-420B-A9B2-6932EEEAA279}"/>
              </a:ext>
            </a:extLst>
          </p:cNvPr>
          <p:cNvSpPr/>
          <p:nvPr/>
        </p:nvSpPr>
        <p:spPr>
          <a:xfrm>
            <a:off x="6014378" y="4728658"/>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a:extLst>
              <a:ext uri="{FF2B5EF4-FFF2-40B4-BE49-F238E27FC236}">
                <a16:creationId xmlns:a16="http://schemas.microsoft.com/office/drawing/2014/main" id="{0FD1B131-26DD-4E35-A81B-4888420B7571}"/>
              </a:ext>
            </a:extLst>
          </p:cNvPr>
          <p:cNvGraphicFramePr>
            <a:graphicFrameLocks noGrp="1"/>
          </p:cNvGraphicFramePr>
          <p:nvPr>
            <p:extLst>
              <p:ext uri="{D42A27DB-BD31-4B8C-83A1-F6EECF244321}">
                <p14:modId xmlns:p14="http://schemas.microsoft.com/office/powerpoint/2010/main" val="292379655"/>
              </p:ext>
            </p:extLst>
          </p:nvPr>
        </p:nvGraphicFramePr>
        <p:xfrm>
          <a:off x="6228488" y="1967450"/>
          <a:ext cx="1572675"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428911">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205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graphicFrame>
        <p:nvGraphicFramePr>
          <p:cNvPr id="13" name="Table 12">
            <a:extLst>
              <a:ext uri="{FF2B5EF4-FFF2-40B4-BE49-F238E27FC236}">
                <a16:creationId xmlns:a16="http://schemas.microsoft.com/office/drawing/2014/main" id="{221465FC-DE49-4CF3-85F3-B978D88F83EC}"/>
              </a:ext>
            </a:extLst>
          </p:cNvPr>
          <p:cNvGraphicFramePr>
            <a:graphicFrameLocks noGrp="1"/>
          </p:cNvGraphicFramePr>
          <p:nvPr>
            <p:extLst>
              <p:ext uri="{D42A27DB-BD31-4B8C-83A1-F6EECF244321}">
                <p14:modId xmlns:p14="http://schemas.microsoft.com/office/powerpoint/2010/main" val="3800568669"/>
              </p:ext>
            </p:extLst>
          </p:nvPr>
        </p:nvGraphicFramePr>
        <p:xfrm>
          <a:off x="6218171" y="2893361"/>
          <a:ext cx="1575764"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432000">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75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graphicFrame>
        <p:nvGraphicFramePr>
          <p:cNvPr id="14" name="Table 13">
            <a:extLst>
              <a:ext uri="{FF2B5EF4-FFF2-40B4-BE49-F238E27FC236}">
                <a16:creationId xmlns:a16="http://schemas.microsoft.com/office/drawing/2014/main" id="{2A2CE9C9-C2E3-40B2-A249-86CFDC3B2222}"/>
              </a:ext>
            </a:extLst>
          </p:cNvPr>
          <p:cNvGraphicFramePr>
            <a:graphicFrameLocks noGrp="1"/>
          </p:cNvGraphicFramePr>
          <p:nvPr>
            <p:extLst>
              <p:ext uri="{D42A27DB-BD31-4B8C-83A1-F6EECF244321}">
                <p14:modId xmlns:p14="http://schemas.microsoft.com/office/powerpoint/2010/main" val="500847807"/>
              </p:ext>
            </p:extLst>
          </p:nvPr>
        </p:nvGraphicFramePr>
        <p:xfrm>
          <a:off x="6136151" y="3811825"/>
          <a:ext cx="1791764"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648000">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14.25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graphicFrame>
        <p:nvGraphicFramePr>
          <p:cNvPr id="15" name="Table 14">
            <a:extLst>
              <a:ext uri="{FF2B5EF4-FFF2-40B4-BE49-F238E27FC236}">
                <a16:creationId xmlns:a16="http://schemas.microsoft.com/office/drawing/2014/main" id="{F567F7A8-2C60-46AC-9279-D58C01EF39B8}"/>
              </a:ext>
            </a:extLst>
          </p:cNvPr>
          <p:cNvGraphicFramePr>
            <a:graphicFrameLocks noGrp="1"/>
          </p:cNvGraphicFramePr>
          <p:nvPr>
            <p:extLst>
              <p:ext uri="{D42A27DB-BD31-4B8C-83A1-F6EECF244321}">
                <p14:modId xmlns:p14="http://schemas.microsoft.com/office/powerpoint/2010/main" val="542205762"/>
              </p:ext>
            </p:extLst>
          </p:nvPr>
        </p:nvGraphicFramePr>
        <p:xfrm>
          <a:off x="6221609" y="4728658"/>
          <a:ext cx="1572675"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428911">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pairs of numbers to the equations.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6" name="Rectangle: Rounded Corners 15">
            <a:extLst>
              <a:ext uri="{FF2B5EF4-FFF2-40B4-BE49-F238E27FC236}">
                <a16:creationId xmlns:a16="http://schemas.microsoft.com/office/drawing/2014/main" id="{0E2E5FD4-D27A-4539-9F7B-32F93FE99E5D}"/>
              </a:ext>
            </a:extLst>
          </p:cNvPr>
          <p:cNvSpPr/>
          <p:nvPr/>
        </p:nvSpPr>
        <p:spPr>
          <a:xfrm>
            <a:off x="1438366" y="1967450"/>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0CAC38F8-E2F4-4178-90AC-1086D4B74C44}"/>
              </a:ext>
            </a:extLst>
          </p:cNvPr>
          <p:cNvSpPr/>
          <p:nvPr/>
        </p:nvSpPr>
        <p:spPr>
          <a:xfrm>
            <a:off x="1429594" y="2893361"/>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Rounded Corners 19">
            <a:extLst>
              <a:ext uri="{FF2B5EF4-FFF2-40B4-BE49-F238E27FC236}">
                <a16:creationId xmlns:a16="http://schemas.microsoft.com/office/drawing/2014/main" id="{3A1FF39F-6D01-41D7-908F-57DC4BBBAFBE}"/>
              </a:ext>
            </a:extLst>
          </p:cNvPr>
          <p:cNvSpPr/>
          <p:nvPr/>
        </p:nvSpPr>
        <p:spPr>
          <a:xfrm>
            <a:off x="1438366" y="3811825"/>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Rounded Corners 20">
            <a:extLst>
              <a:ext uri="{FF2B5EF4-FFF2-40B4-BE49-F238E27FC236}">
                <a16:creationId xmlns:a16="http://schemas.microsoft.com/office/drawing/2014/main" id="{92FEEA8E-F768-4DBB-AF6B-42C44632FFEA}"/>
              </a:ext>
            </a:extLst>
          </p:cNvPr>
          <p:cNvSpPr/>
          <p:nvPr/>
        </p:nvSpPr>
        <p:spPr>
          <a:xfrm>
            <a:off x="1431487" y="4728658"/>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2" name="Table 21">
            <a:extLst>
              <a:ext uri="{FF2B5EF4-FFF2-40B4-BE49-F238E27FC236}">
                <a16:creationId xmlns:a16="http://schemas.microsoft.com/office/drawing/2014/main" id="{73B35960-FDD0-43AB-B52A-5F7A32457CB9}"/>
              </a:ext>
            </a:extLst>
          </p:cNvPr>
          <p:cNvGraphicFramePr>
            <a:graphicFrameLocks noGrp="1"/>
          </p:cNvGraphicFramePr>
          <p:nvPr>
            <p:extLst/>
          </p:nvPr>
        </p:nvGraphicFramePr>
        <p:xfrm>
          <a:off x="1726109" y="2028927"/>
          <a:ext cx="1411650" cy="675270"/>
        </p:xfrm>
        <a:graphic>
          <a:graphicData uri="http://schemas.openxmlformats.org/drawingml/2006/table">
            <a:tbl>
              <a:tblPr firstRow="1" bandRow="1">
                <a:tableStyleId>{5940675A-B579-460E-94D1-54222C63F5DA}</a:tableStyleId>
              </a:tblPr>
              <a:tblGrid>
                <a:gridCol w="282330">
                  <a:extLst>
                    <a:ext uri="{9D8B030D-6E8A-4147-A177-3AD203B41FA5}">
                      <a16:colId xmlns:a16="http://schemas.microsoft.com/office/drawing/2014/main" val="630564404"/>
                    </a:ext>
                  </a:extLst>
                </a:gridCol>
                <a:gridCol w="282330">
                  <a:extLst>
                    <a:ext uri="{9D8B030D-6E8A-4147-A177-3AD203B41FA5}">
                      <a16:colId xmlns:a16="http://schemas.microsoft.com/office/drawing/2014/main" val="2125616702"/>
                    </a:ext>
                  </a:extLst>
                </a:gridCol>
                <a:gridCol w="282330">
                  <a:extLst>
                    <a:ext uri="{9D8B030D-6E8A-4147-A177-3AD203B41FA5}">
                      <a16:colId xmlns:a16="http://schemas.microsoft.com/office/drawing/2014/main" val="1787740714"/>
                    </a:ext>
                  </a:extLst>
                </a:gridCol>
                <a:gridCol w="282330">
                  <a:extLst>
                    <a:ext uri="{9D8B030D-6E8A-4147-A177-3AD203B41FA5}">
                      <a16:colId xmlns:a16="http://schemas.microsoft.com/office/drawing/2014/main" val="2835061388"/>
                    </a:ext>
                  </a:extLst>
                </a:gridCol>
                <a:gridCol w="282330">
                  <a:extLst>
                    <a:ext uri="{9D8B030D-6E8A-4147-A177-3AD203B41FA5}">
                      <a16:colId xmlns:a16="http://schemas.microsoft.com/office/drawing/2014/main" val="590401079"/>
                    </a:ext>
                  </a:extLst>
                </a:gridCol>
              </a:tblGrid>
              <a:tr h="337635">
                <a:tc rowSpan="2">
                  <a:txBody>
                    <a:bodyPr/>
                    <a:lstStyle/>
                    <a:p>
                      <a:pPr algn="ctr"/>
                      <a:r>
                        <a:rPr lang="en-GB" sz="2000" b="1" dirty="0">
                          <a:solidFill>
                            <a:schemeClr val="tx1"/>
                          </a:solidFill>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800" b="1" dirty="0">
                          <a:solidFill>
                            <a:schemeClr val="tx1"/>
                          </a:solidFill>
                          <a:latin typeface="Century Gothic" panose="020B0502020202020204" pitchFamily="34" charset="0"/>
                        </a:rPr>
                        <a:t>3</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r>
                        <a:rPr lang="en-GB" sz="2000" b="1" dirty="0">
                          <a:solidFill>
                            <a:schemeClr val="tx1"/>
                          </a:solidFill>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rowSpan="2">
                  <a:txBody>
                    <a:bodyPr/>
                    <a:lstStyle/>
                    <a:p>
                      <a:pPr algn="ctr"/>
                      <a:r>
                        <a:rPr lang="en-GB" sz="2000" b="1" dirty="0">
                          <a:solidFill>
                            <a:schemeClr val="tx1"/>
                          </a:solidFill>
                          <a:latin typeface="Century Gothic" panose="020B0502020202020204" pitchFamily="34" charset="0"/>
                        </a:rPr>
                        <a:t>7</a:t>
                      </a:r>
                      <a:endParaRPr lang="en-GB" sz="14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800" b="1" dirty="0">
                          <a:solidFill>
                            <a:schemeClr val="tx1"/>
                          </a:solidFill>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r h="337635">
                <a:tc vMerge="1">
                  <a:txBody>
                    <a:bodyPr/>
                    <a:lstStyle/>
                    <a:p>
                      <a:endParaRPr lang="en-GB"/>
                    </a:p>
                  </a:txBody>
                  <a:tcPr/>
                </a:tc>
                <a:tc>
                  <a:txBody>
                    <a:bodyPr/>
                    <a:lstStyle/>
                    <a:p>
                      <a:pPr algn="ctr"/>
                      <a:r>
                        <a:rPr lang="en-GB" sz="1800" b="1" dirty="0">
                          <a:solidFill>
                            <a:schemeClr val="tx1"/>
                          </a:solidFill>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vMerge="1">
                  <a:txBody>
                    <a:bodyPr/>
                    <a:lstStyle/>
                    <a:p>
                      <a:endParaRPr lang="en-GB"/>
                    </a:p>
                  </a:txBody>
                  <a:tcPr/>
                </a:tc>
                <a:tc vMerge="1">
                  <a:txBody>
                    <a:bodyPr/>
                    <a:lstStyle/>
                    <a:p>
                      <a:pPr algn="ctr"/>
                      <a:endParaRPr lang="en-GB" sz="1200" b="1" dirty="0">
                        <a:solidFill>
                          <a:srgbClr val="FF0000"/>
                        </a:solidFill>
                        <a:latin typeface="Century Gothic" panose="020B0502020202020204" pitchFamily="34" charset="0"/>
                      </a:endParaRPr>
                    </a:p>
                  </a:txBody>
                  <a:tcPr/>
                </a:tc>
                <a:tc>
                  <a:txBody>
                    <a:bodyPr/>
                    <a:lstStyle/>
                    <a:p>
                      <a:pPr algn="ctr"/>
                      <a:r>
                        <a:rPr lang="en-GB" sz="1800" b="1" dirty="0">
                          <a:solidFill>
                            <a:schemeClr val="tx1"/>
                          </a:solidFill>
                          <a:latin typeface="Century Gothic" panose="020B0502020202020204" pitchFamily="34" charset="0"/>
                        </a:rPr>
                        <a:t>2</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72880885"/>
                  </a:ext>
                </a:extLst>
              </a:tr>
            </a:tbl>
          </a:graphicData>
        </a:graphic>
      </p:graphicFrame>
      <p:graphicFrame>
        <p:nvGraphicFramePr>
          <p:cNvPr id="23" name="Table 22">
            <a:extLst>
              <a:ext uri="{FF2B5EF4-FFF2-40B4-BE49-F238E27FC236}">
                <a16:creationId xmlns:a16="http://schemas.microsoft.com/office/drawing/2014/main" id="{34492C7B-D120-46EA-B92F-A8D124B10A03}"/>
              </a:ext>
            </a:extLst>
          </p:cNvPr>
          <p:cNvGraphicFramePr>
            <a:graphicFrameLocks noGrp="1"/>
          </p:cNvGraphicFramePr>
          <p:nvPr>
            <p:extLst/>
          </p:nvPr>
        </p:nvGraphicFramePr>
        <p:xfrm>
          <a:off x="1961383" y="3873302"/>
          <a:ext cx="941103" cy="675270"/>
        </p:xfrm>
        <a:graphic>
          <a:graphicData uri="http://schemas.openxmlformats.org/drawingml/2006/table">
            <a:tbl>
              <a:tblPr firstRow="1" bandRow="1">
                <a:tableStyleId>{5940675A-B579-460E-94D1-54222C63F5DA}</a:tableStyleId>
              </a:tblPr>
              <a:tblGrid>
                <a:gridCol w="376441">
                  <a:extLst>
                    <a:ext uri="{9D8B030D-6E8A-4147-A177-3AD203B41FA5}">
                      <a16:colId xmlns:a16="http://schemas.microsoft.com/office/drawing/2014/main" val="630564404"/>
                    </a:ext>
                  </a:extLst>
                </a:gridCol>
                <a:gridCol w="282331">
                  <a:extLst>
                    <a:ext uri="{9D8B030D-6E8A-4147-A177-3AD203B41FA5}">
                      <a16:colId xmlns:a16="http://schemas.microsoft.com/office/drawing/2014/main" val="1787740714"/>
                    </a:ext>
                  </a:extLst>
                </a:gridCol>
                <a:gridCol w="282331">
                  <a:extLst>
                    <a:ext uri="{9D8B030D-6E8A-4147-A177-3AD203B41FA5}">
                      <a16:colId xmlns:a16="http://schemas.microsoft.com/office/drawing/2014/main" val="2835061388"/>
                    </a:ext>
                  </a:extLst>
                </a:gridCol>
              </a:tblGrid>
              <a:tr h="675270">
                <a:tc>
                  <a:txBody>
                    <a:bodyPr/>
                    <a:lstStyle/>
                    <a:p>
                      <a:pPr algn="ctr"/>
                      <a:r>
                        <a:rPr lang="en-GB" sz="2000" b="1" dirty="0">
                          <a:solidFill>
                            <a:schemeClr val="tx1"/>
                          </a:solidFill>
                          <a:latin typeface="Century Gothic" panose="020B0502020202020204" pitchFamily="34" charset="0"/>
                        </a:rPr>
                        <a:t>41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bl>
          </a:graphicData>
        </a:graphic>
      </p:graphicFrame>
      <p:graphicFrame>
        <p:nvGraphicFramePr>
          <p:cNvPr id="24" name="Table 23">
            <a:extLst>
              <a:ext uri="{FF2B5EF4-FFF2-40B4-BE49-F238E27FC236}">
                <a16:creationId xmlns:a16="http://schemas.microsoft.com/office/drawing/2014/main" id="{D03A4EB8-3A04-4BAA-9C05-CF45015FF042}"/>
              </a:ext>
            </a:extLst>
          </p:cNvPr>
          <p:cNvGraphicFramePr>
            <a:graphicFrameLocks noGrp="1"/>
          </p:cNvGraphicFramePr>
          <p:nvPr>
            <p:extLst>
              <p:ext uri="{D42A27DB-BD31-4B8C-83A1-F6EECF244321}">
                <p14:modId xmlns:p14="http://schemas.microsoft.com/office/powerpoint/2010/main" val="4092937101"/>
              </p:ext>
            </p:extLst>
          </p:nvPr>
        </p:nvGraphicFramePr>
        <p:xfrm>
          <a:off x="1924831" y="2954838"/>
          <a:ext cx="996662" cy="67527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630564404"/>
                    </a:ext>
                  </a:extLst>
                </a:gridCol>
                <a:gridCol w="282331">
                  <a:extLst>
                    <a:ext uri="{9D8B030D-6E8A-4147-A177-3AD203B41FA5}">
                      <a16:colId xmlns:a16="http://schemas.microsoft.com/office/drawing/2014/main" val="1787740714"/>
                    </a:ext>
                  </a:extLst>
                </a:gridCol>
                <a:gridCol w="282331">
                  <a:extLst>
                    <a:ext uri="{9D8B030D-6E8A-4147-A177-3AD203B41FA5}">
                      <a16:colId xmlns:a16="http://schemas.microsoft.com/office/drawing/2014/main" val="2835061388"/>
                    </a:ext>
                  </a:extLst>
                </a:gridCol>
              </a:tblGrid>
              <a:tr h="675270">
                <a:tc>
                  <a:txBody>
                    <a:bodyPr/>
                    <a:lstStyle/>
                    <a:p>
                      <a:pPr algn="ctr"/>
                      <a:r>
                        <a:rPr lang="en-GB" sz="2000" b="1" dirty="0">
                          <a:solidFill>
                            <a:schemeClr val="tx1"/>
                          </a:solidFill>
                          <a:latin typeface="Century Gothic" panose="020B0502020202020204" pitchFamily="34" charset="0"/>
                        </a:rPr>
                        <a:t>21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bl>
          </a:graphicData>
        </a:graphic>
      </p:graphicFrame>
      <p:graphicFrame>
        <p:nvGraphicFramePr>
          <p:cNvPr id="25" name="Table 24">
            <a:extLst>
              <a:ext uri="{FF2B5EF4-FFF2-40B4-BE49-F238E27FC236}">
                <a16:creationId xmlns:a16="http://schemas.microsoft.com/office/drawing/2014/main" id="{35145A85-0B2C-4E3B-A2E6-EDD97A1DF196}"/>
              </a:ext>
            </a:extLst>
          </p:cNvPr>
          <p:cNvGraphicFramePr>
            <a:graphicFrameLocks noGrp="1"/>
          </p:cNvGraphicFramePr>
          <p:nvPr>
            <p:extLst>
              <p:ext uri="{D42A27DB-BD31-4B8C-83A1-F6EECF244321}">
                <p14:modId xmlns:p14="http://schemas.microsoft.com/office/powerpoint/2010/main" val="241704414"/>
              </p:ext>
            </p:extLst>
          </p:nvPr>
        </p:nvGraphicFramePr>
        <p:xfrm>
          <a:off x="1851890" y="4790135"/>
          <a:ext cx="1146331" cy="67527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630564404"/>
                    </a:ext>
                  </a:extLst>
                </a:gridCol>
                <a:gridCol w="282331">
                  <a:extLst>
                    <a:ext uri="{9D8B030D-6E8A-4147-A177-3AD203B41FA5}">
                      <a16:colId xmlns:a16="http://schemas.microsoft.com/office/drawing/2014/main" val="1787740714"/>
                    </a:ext>
                  </a:extLst>
                </a:gridCol>
                <a:gridCol w="432000">
                  <a:extLst>
                    <a:ext uri="{9D8B030D-6E8A-4147-A177-3AD203B41FA5}">
                      <a16:colId xmlns:a16="http://schemas.microsoft.com/office/drawing/2014/main" val="2835061388"/>
                    </a:ext>
                  </a:extLst>
                </a:gridCol>
              </a:tblGrid>
              <a:tr h="675270">
                <a:tc>
                  <a:txBody>
                    <a:bodyPr/>
                    <a:lstStyle/>
                    <a:p>
                      <a:pPr algn="ctr"/>
                      <a:r>
                        <a:rPr lang="en-GB" sz="2000" b="1" dirty="0">
                          <a:solidFill>
                            <a:schemeClr val="tx1"/>
                          </a:solidFill>
                          <a:latin typeface="Century Gothic" panose="020B0502020202020204" pitchFamily="34" charset="0"/>
                        </a:rPr>
                        <a:t>24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51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69040664"/>
                  </a:ext>
                </a:extLst>
              </a:tr>
            </a:tbl>
          </a:graphicData>
        </a:graphic>
      </p:graphicFrame>
      <p:sp>
        <p:nvSpPr>
          <p:cNvPr id="26" name="Rectangle: Rounded Corners 25">
            <a:extLst>
              <a:ext uri="{FF2B5EF4-FFF2-40B4-BE49-F238E27FC236}">
                <a16:creationId xmlns:a16="http://schemas.microsoft.com/office/drawing/2014/main" id="{19C0B6E0-CE1D-4C77-A7B9-721AEB540818}"/>
              </a:ext>
            </a:extLst>
          </p:cNvPr>
          <p:cNvSpPr/>
          <p:nvPr/>
        </p:nvSpPr>
        <p:spPr>
          <a:xfrm>
            <a:off x="6021257" y="1967450"/>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Rounded Corners 26">
            <a:extLst>
              <a:ext uri="{FF2B5EF4-FFF2-40B4-BE49-F238E27FC236}">
                <a16:creationId xmlns:a16="http://schemas.microsoft.com/office/drawing/2014/main" id="{E6FC58B6-54AC-4FB3-9D6F-4DB005600227}"/>
              </a:ext>
            </a:extLst>
          </p:cNvPr>
          <p:cNvSpPr/>
          <p:nvPr/>
        </p:nvSpPr>
        <p:spPr>
          <a:xfrm>
            <a:off x="6012485" y="2893361"/>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Rounded Corners 27">
            <a:extLst>
              <a:ext uri="{FF2B5EF4-FFF2-40B4-BE49-F238E27FC236}">
                <a16:creationId xmlns:a16="http://schemas.microsoft.com/office/drawing/2014/main" id="{8334EAFD-61F3-428B-8DC8-418376D40820}"/>
              </a:ext>
            </a:extLst>
          </p:cNvPr>
          <p:cNvSpPr/>
          <p:nvPr/>
        </p:nvSpPr>
        <p:spPr>
          <a:xfrm>
            <a:off x="6038465" y="3811825"/>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Rounded Corners 28">
            <a:extLst>
              <a:ext uri="{FF2B5EF4-FFF2-40B4-BE49-F238E27FC236}">
                <a16:creationId xmlns:a16="http://schemas.microsoft.com/office/drawing/2014/main" id="{755911BD-445D-420B-A9B2-6932EEEAA279}"/>
              </a:ext>
            </a:extLst>
          </p:cNvPr>
          <p:cNvSpPr/>
          <p:nvPr/>
        </p:nvSpPr>
        <p:spPr>
          <a:xfrm>
            <a:off x="6014378" y="4728658"/>
            <a:ext cx="1987137" cy="79822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a:extLst>
              <a:ext uri="{FF2B5EF4-FFF2-40B4-BE49-F238E27FC236}">
                <a16:creationId xmlns:a16="http://schemas.microsoft.com/office/drawing/2014/main" id="{0FD1B131-26DD-4E35-A81B-4888420B7571}"/>
              </a:ext>
            </a:extLst>
          </p:cNvPr>
          <p:cNvGraphicFramePr>
            <a:graphicFrameLocks noGrp="1"/>
          </p:cNvGraphicFramePr>
          <p:nvPr>
            <p:extLst>
              <p:ext uri="{D42A27DB-BD31-4B8C-83A1-F6EECF244321}">
                <p14:modId xmlns:p14="http://schemas.microsoft.com/office/powerpoint/2010/main" val="2600505743"/>
              </p:ext>
            </p:extLst>
          </p:nvPr>
        </p:nvGraphicFramePr>
        <p:xfrm>
          <a:off x="6228488" y="1967450"/>
          <a:ext cx="1572675"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428911">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205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graphicFrame>
        <p:nvGraphicFramePr>
          <p:cNvPr id="13" name="Table 12">
            <a:extLst>
              <a:ext uri="{FF2B5EF4-FFF2-40B4-BE49-F238E27FC236}">
                <a16:creationId xmlns:a16="http://schemas.microsoft.com/office/drawing/2014/main" id="{221465FC-DE49-4CF3-85F3-B978D88F83EC}"/>
              </a:ext>
            </a:extLst>
          </p:cNvPr>
          <p:cNvGraphicFramePr>
            <a:graphicFrameLocks noGrp="1"/>
          </p:cNvGraphicFramePr>
          <p:nvPr>
            <p:extLst>
              <p:ext uri="{D42A27DB-BD31-4B8C-83A1-F6EECF244321}">
                <p14:modId xmlns:p14="http://schemas.microsoft.com/office/powerpoint/2010/main" val="3773951114"/>
              </p:ext>
            </p:extLst>
          </p:nvPr>
        </p:nvGraphicFramePr>
        <p:xfrm>
          <a:off x="6218171" y="2893361"/>
          <a:ext cx="1575764"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432000">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75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graphicFrame>
        <p:nvGraphicFramePr>
          <p:cNvPr id="14" name="Table 13">
            <a:extLst>
              <a:ext uri="{FF2B5EF4-FFF2-40B4-BE49-F238E27FC236}">
                <a16:creationId xmlns:a16="http://schemas.microsoft.com/office/drawing/2014/main" id="{2A2CE9C9-C2E3-40B2-A249-86CFDC3B2222}"/>
              </a:ext>
            </a:extLst>
          </p:cNvPr>
          <p:cNvGraphicFramePr>
            <a:graphicFrameLocks noGrp="1"/>
          </p:cNvGraphicFramePr>
          <p:nvPr>
            <p:extLst/>
          </p:nvPr>
        </p:nvGraphicFramePr>
        <p:xfrm>
          <a:off x="6136151" y="3811825"/>
          <a:ext cx="1791764"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648000">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14.25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graphicFrame>
        <p:nvGraphicFramePr>
          <p:cNvPr id="15" name="Table 14">
            <a:extLst>
              <a:ext uri="{FF2B5EF4-FFF2-40B4-BE49-F238E27FC236}">
                <a16:creationId xmlns:a16="http://schemas.microsoft.com/office/drawing/2014/main" id="{F567F7A8-2C60-46AC-9279-D58C01EF39B8}"/>
              </a:ext>
            </a:extLst>
          </p:cNvPr>
          <p:cNvGraphicFramePr>
            <a:graphicFrameLocks noGrp="1"/>
          </p:cNvGraphicFramePr>
          <p:nvPr>
            <p:extLst>
              <p:ext uri="{D42A27DB-BD31-4B8C-83A1-F6EECF244321}">
                <p14:modId xmlns:p14="http://schemas.microsoft.com/office/powerpoint/2010/main" val="2809127690"/>
              </p:ext>
            </p:extLst>
          </p:nvPr>
        </p:nvGraphicFramePr>
        <p:xfrm>
          <a:off x="6221609" y="4728658"/>
          <a:ext cx="1572675" cy="798224"/>
        </p:xfrm>
        <a:graphic>
          <a:graphicData uri="http://schemas.openxmlformats.org/drawingml/2006/table">
            <a:tbl>
              <a:tblPr firstRow="1" bandRow="1">
                <a:tableStyleId>{5940675A-B579-460E-94D1-54222C63F5DA}</a:tableStyleId>
              </a:tblPr>
              <a:tblGrid>
                <a:gridCol w="285941">
                  <a:extLst>
                    <a:ext uri="{9D8B030D-6E8A-4147-A177-3AD203B41FA5}">
                      <a16:colId xmlns:a16="http://schemas.microsoft.com/office/drawing/2014/main" val="1929474695"/>
                    </a:ext>
                  </a:extLst>
                </a:gridCol>
                <a:gridCol w="285941">
                  <a:extLst>
                    <a:ext uri="{9D8B030D-6E8A-4147-A177-3AD203B41FA5}">
                      <a16:colId xmlns:a16="http://schemas.microsoft.com/office/drawing/2014/main" val="1822898337"/>
                    </a:ext>
                  </a:extLst>
                </a:gridCol>
                <a:gridCol w="285941">
                  <a:extLst>
                    <a:ext uri="{9D8B030D-6E8A-4147-A177-3AD203B41FA5}">
                      <a16:colId xmlns:a16="http://schemas.microsoft.com/office/drawing/2014/main" val="2126883495"/>
                    </a:ext>
                  </a:extLst>
                </a:gridCol>
                <a:gridCol w="285941">
                  <a:extLst>
                    <a:ext uri="{9D8B030D-6E8A-4147-A177-3AD203B41FA5}">
                      <a16:colId xmlns:a16="http://schemas.microsoft.com/office/drawing/2014/main" val="2236095484"/>
                    </a:ext>
                  </a:extLst>
                </a:gridCol>
                <a:gridCol w="428911">
                  <a:extLst>
                    <a:ext uri="{9D8B030D-6E8A-4147-A177-3AD203B41FA5}">
                      <a16:colId xmlns:a16="http://schemas.microsoft.com/office/drawing/2014/main" val="593370970"/>
                    </a:ext>
                  </a:extLst>
                </a:gridCol>
              </a:tblGrid>
              <a:tr h="798224">
                <a:tc>
                  <a:txBody>
                    <a:bodyPr/>
                    <a:lstStyle/>
                    <a:p>
                      <a:pPr algn="ctr"/>
                      <a:r>
                        <a:rPr lang="en-GB" sz="2000" b="1" i="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d</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3049833"/>
                  </a:ext>
                </a:extLst>
              </a:tr>
            </a:tbl>
          </a:graphicData>
        </a:graphic>
      </p:graphicFrame>
      <p:cxnSp>
        <p:nvCxnSpPr>
          <p:cNvPr id="3" name="Straight Connector 2">
            <a:extLst>
              <a:ext uri="{FF2B5EF4-FFF2-40B4-BE49-F238E27FC236}">
                <a16:creationId xmlns:a16="http://schemas.microsoft.com/office/drawing/2014/main" id="{1B7C3741-B270-46D2-8E94-046E7C8FDF3F}"/>
              </a:ext>
            </a:extLst>
          </p:cNvPr>
          <p:cNvCxnSpPr>
            <a:cxnSpLocks/>
            <a:stCxn id="16" idx="3"/>
            <a:endCxn id="28" idx="1"/>
          </p:cNvCxnSpPr>
          <p:nvPr/>
        </p:nvCxnSpPr>
        <p:spPr>
          <a:xfrm>
            <a:off x="3425503" y="2366562"/>
            <a:ext cx="2612962" cy="1844375"/>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3920FE3-DCE4-45AC-B36F-2D03A992A71A}"/>
              </a:ext>
            </a:extLst>
          </p:cNvPr>
          <p:cNvCxnSpPr>
            <a:cxnSpLocks/>
            <a:endCxn id="29" idx="1"/>
          </p:cNvCxnSpPr>
          <p:nvPr/>
        </p:nvCxnSpPr>
        <p:spPr>
          <a:xfrm>
            <a:off x="3406414" y="3347239"/>
            <a:ext cx="2607964" cy="1780531"/>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EF6AA17-22FB-49B7-853C-AE5FCF28C0AD}"/>
              </a:ext>
            </a:extLst>
          </p:cNvPr>
          <p:cNvCxnSpPr>
            <a:cxnSpLocks/>
            <a:stCxn id="21" idx="3"/>
            <a:endCxn id="27" idx="1"/>
          </p:cNvCxnSpPr>
          <p:nvPr/>
        </p:nvCxnSpPr>
        <p:spPr>
          <a:xfrm flipV="1">
            <a:off x="3418624" y="3292473"/>
            <a:ext cx="2593861" cy="1835297"/>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34555E-D388-4414-B7A0-B834687AD5E6}"/>
              </a:ext>
            </a:extLst>
          </p:cNvPr>
          <p:cNvCxnSpPr>
            <a:cxnSpLocks/>
            <a:stCxn id="20" idx="3"/>
            <a:endCxn id="26" idx="1"/>
          </p:cNvCxnSpPr>
          <p:nvPr/>
        </p:nvCxnSpPr>
        <p:spPr>
          <a:xfrm flipV="1">
            <a:off x="3425503" y="2366562"/>
            <a:ext cx="2595754" cy="1844375"/>
          </a:xfrm>
          <a:prstGeom prst="line">
            <a:avLst/>
          </a:prstGeom>
          <a:ln w="28575" cap="rnd">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043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112D7677-384A-45BF-AA97-38FC717C016B}"/>
              </a:ext>
            </a:extLst>
          </p:cNvPr>
          <p:cNvGraphicFramePr>
            <a:graphicFrameLocks noGrp="1"/>
          </p:cNvGraphicFramePr>
          <p:nvPr>
            <p:extLst>
              <p:ext uri="{D42A27DB-BD31-4B8C-83A1-F6EECF244321}">
                <p14:modId xmlns:p14="http://schemas.microsoft.com/office/powerpoint/2010/main" val="1409122863"/>
              </p:ext>
            </p:extLst>
          </p:nvPr>
        </p:nvGraphicFramePr>
        <p:xfrm>
          <a:off x="3203465" y="1510990"/>
          <a:ext cx="2737069" cy="861670"/>
        </p:xfrm>
        <a:graphic>
          <a:graphicData uri="http://schemas.openxmlformats.org/drawingml/2006/table">
            <a:tbl>
              <a:tblPr firstRow="1" bandRow="1">
                <a:tableStyleId>{5940675A-B579-460E-94D1-54222C63F5DA}</a:tableStyleId>
              </a:tblPr>
              <a:tblGrid>
                <a:gridCol w="625906">
                  <a:extLst>
                    <a:ext uri="{9D8B030D-6E8A-4147-A177-3AD203B41FA5}">
                      <a16:colId xmlns:a16="http://schemas.microsoft.com/office/drawing/2014/main" val="2194221569"/>
                    </a:ext>
                  </a:extLst>
                </a:gridCol>
                <a:gridCol w="387823">
                  <a:extLst>
                    <a:ext uri="{9D8B030D-6E8A-4147-A177-3AD203B41FA5}">
                      <a16:colId xmlns:a16="http://schemas.microsoft.com/office/drawing/2014/main" val="2703247715"/>
                    </a:ext>
                  </a:extLst>
                </a:gridCol>
                <a:gridCol w="506865">
                  <a:extLst>
                    <a:ext uri="{9D8B030D-6E8A-4147-A177-3AD203B41FA5}">
                      <a16:colId xmlns:a16="http://schemas.microsoft.com/office/drawing/2014/main" val="343799545"/>
                    </a:ext>
                  </a:extLst>
                </a:gridCol>
                <a:gridCol w="506865">
                  <a:extLst>
                    <a:ext uri="{9D8B030D-6E8A-4147-A177-3AD203B41FA5}">
                      <a16:colId xmlns:a16="http://schemas.microsoft.com/office/drawing/2014/main" val="1813368467"/>
                    </a:ext>
                  </a:extLst>
                </a:gridCol>
                <a:gridCol w="709610">
                  <a:extLst>
                    <a:ext uri="{9D8B030D-6E8A-4147-A177-3AD203B41FA5}">
                      <a16:colId xmlns:a16="http://schemas.microsoft.com/office/drawing/2014/main" val="3740439046"/>
                    </a:ext>
                  </a:extLst>
                </a:gridCol>
              </a:tblGrid>
              <a:tr h="861670">
                <a:tc>
                  <a:txBody>
                    <a:bodyPr/>
                    <a:lstStyle/>
                    <a:p>
                      <a:pPr algn="ctr"/>
                      <a:r>
                        <a:rPr lang="en-GB" sz="3200" b="1" i="1" dirty="0">
                          <a:latin typeface="Century Gothic" panose="020B0502020202020204" pitchFamily="34" charset="0"/>
                        </a:rPr>
                        <a:t>r</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cs typeface="Calibri" panose="020F0502020204030204" pitchFamily="34" charset="0"/>
                        </a:rPr>
                        <a:t>÷</a:t>
                      </a:r>
                      <a:endParaRPr lang="en-GB" sz="3200" b="1" dirty="0">
                        <a:latin typeface="Century Gothic" panose="020B0502020202020204" pitchFamily="34" charset="0"/>
                      </a:endParaRP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i="1" dirty="0">
                          <a:latin typeface="Century Gothic" panose="020B0502020202020204" pitchFamily="34" charset="0"/>
                        </a:rPr>
                        <a:t>s</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6</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5679740"/>
                  </a:ext>
                </a:extLst>
              </a:tr>
            </a:tbl>
          </a:graphicData>
        </a:graphic>
      </p:graphicFrame>
      <p:sp>
        <p:nvSpPr>
          <p:cNvPr id="11" name="Rectangle: Rounded Corners 10">
            <a:extLst>
              <a:ext uri="{FF2B5EF4-FFF2-40B4-BE49-F238E27FC236}">
                <a16:creationId xmlns:a16="http://schemas.microsoft.com/office/drawing/2014/main" id="{4248A19D-27E1-4FB9-9398-140C621514B9}"/>
              </a:ext>
            </a:extLst>
          </p:cNvPr>
          <p:cNvSpPr/>
          <p:nvPr/>
        </p:nvSpPr>
        <p:spPr>
          <a:xfrm>
            <a:off x="2924589" y="3271124"/>
            <a:ext cx="3294819" cy="680279"/>
          </a:xfrm>
          <a:prstGeom prst="roundRect">
            <a:avLst/>
          </a:prstGeom>
          <a:solidFill>
            <a:schemeClr val="bg1"/>
          </a:solidFill>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i="1" dirty="0">
                <a:latin typeface="Century Gothic" panose="020B0502020202020204" pitchFamily="34" charset="0"/>
              </a:rPr>
              <a:t>r</a:t>
            </a:r>
            <a:r>
              <a:rPr lang="en-GB" sz="3200" b="1" dirty="0">
                <a:latin typeface="Century Gothic" panose="020B0502020202020204" pitchFamily="34" charset="0"/>
              </a:rPr>
              <a:t> = 90, </a:t>
            </a:r>
            <a:r>
              <a:rPr lang="en-GB" sz="3200" b="1" i="1" dirty="0">
                <a:latin typeface="Century Gothic" panose="020B0502020202020204" pitchFamily="34" charset="0"/>
              </a:rPr>
              <a:t>s</a:t>
            </a:r>
            <a:r>
              <a:rPr lang="en-GB" sz="3200" b="1" dirty="0">
                <a:latin typeface="Century Gothic" panose="020B0502020202020204" pitchFamily="34" charset="0"/>
              </a:rPr>
              <a:t> = 15</a:t>
            </a:r>
          </a:p>
        </p:txBody>
      </p:sp>
    </p:spTree>
    <p:extLst>
      <p:ext uri="{BB962C8B-B14F-4D97-AF65-F5344CB8AC3E}">
        <p14:creationId xmlns:p14="http://schemas.microsoft.com/office/powerpoint/2010/main" val="2720047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True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112D7677-384A-45BF-AA97-38FC717C016B}"/>
              </a:ext>
            </a:extLst>
          </p:cNvPr>
          <p:cNvGraphicFramePr>
            <a:graphicFrameLocks noGrp="1"/>
          </p:cNvGraphicFramePr>
          <p:nvPr>
            <p:extLst/>
          </p:nvPr>
        </p:nvGraphicFramePr>
        <p:xfrm>
          <a:off x="3203465" y="1510990"/>
          <a:ext cx="2737069" cy="861670"/>
        </p:xfrm>
        <a:graphic>
          <a:graphicData uri="http://schemas.openxmlformats.org/drawingml/2006/table">
            <a:tbl>
              <a:tblPr firstRow="1" bandRow="1">
                <a:tableStyleId>{5940675A-B579-460E-94D1-54222C63F5DA}</a:tableStyleId>
              </a:tblPr>
              <a:tblGrid>
                <a:gridCol w="625906">
                  <a:extLst>
                    <a:ext uri="{9D8B030D-6E8A-4147-A177-3AD203B41FA5}">
                      <a16:colId xmlns:a16="http://schemas.microsoft.com/office/drawing/2014/main" val="2194221569"/>
                    </a:ext>
                  </a:extLst>
                </a:gridCol>
                <a:gridCol w="387823">
                  <a:extLst>
                    <a:ext uri="{9D8B030D-6E8A-4147-A177-3AD203B41FA5}">
                      <a16:colId xmlns:a16="http://schemas.microsoft.com/office/drawing/2014/main" val="2703247715"/>
                    </a:ext>
                  </a:extLst>
                </a:gridCol>
                <a:gridCol w="506865">
                  <a:extLst>
                    <a:ext uri="{9D8B030D-6E8A-4147-A177-3AD203B41FA5}">
                      <a16:colId xmlns:a16="http://schemas.microsoft.com/office/drawing/2014/main" val="343799545"/>
                    </a:ext>
                  </a:extLst>
                </a:gridCol>
                <a:gridCol w="506865">
                  <a:extLst>
                    <a:ext uri="{9D8B030D-6E8A-4147-A177-3AD203B41FA5}">
                      <a16:colId xmlns:a16="http://schemas.microsoft.com/office/drawing/2014/main" val="1813368467"/>
                    </a:ext>
                  </a:extLst>
                </a:gridCol>
                <a:gridCol w="709610">
                  <a:extLst>
                    <a:ext uri="{9D8B030D-6E8A-4147-A177-3AD203B41FA5}">
                      <a16:colId xmlns:a16="http://schemas.microsoft.com/office/drawing/2014/main" val="3740439046"/>
                    </a:ext>
                  </a:extLst>
                </a:gridCol>
              </a:tblGrid>
              <a:tr h="861670">
                <a:tc>
                  <a:txBody>
                    <a:bodyPr/>
                    <a:lstStyle/>
                    <a:p>
                      <a:pPr algn="ctr"/>
                      <a:r>
                        <a:rPr lang="en-GB" sz="3200" b="1" i="1" dirty="0">
                          <a:latin typeface="Century Gothic" panose="020B0502020202020204" pitchFamily="34" charset="0"/>
                        </a:rPr>
                        <a:t>r</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cs typeface="Calibri" panose="020F0502020204030204" pitchFamily="34" charset="0"/>
                        </a:rPr>
                        <a:t>÷</a:t>
                      </a:r>
                      <a:endParaRPr lang="en-GB" sz="3200" b="1" dirty="0">
                        <a:latin typeface="Century Gothic" panose="020B0502020202020204" pitchFamily="34" charset="0"/>
                      </a:endParaRP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i="1" dirty="0">
                          <a:latin typeface="Century Gothic" panose="020B0502020202020204" pitchFamily="34" charset="0"/>
                        </a:rPr>
                        <a:t>s</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6</a:t>
                      </a:r>
                    </a:p>
                  </a:txBody>
                  <a:tcPr marL="64372" marR="64372" marT="64372" marB="6437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5679740"/>
                  </a:ext>
                </a:extLst>
              </a:tr>
            </a:tbl>
          </a:graphicData>
        </a:graphic>
      </p:graphicFrame>
      <p:sp>
        <p:nvSpPr>
          <p:cNvPr id="11" name="Rectangle: Rounded Corners 10">
            <a:extLst>
              <a:ext uri="{FF2B5EF4-FFF2-40B4-BE49-F238E27FC236}">
                <a16:creationId xmlns:a16="http://schemas.microsoft.com/office/drawing/2014/main" id="{4248A19D-27E1-4FB9-9398-140C621514B9}"/>
              </a:ext>
            </a:extLst>
          </p:cNvPr>
          <p:cNvSpPr/>
          <p:nvPr/>
        </p:nvSpPr>
        <p:spPr>
          <a:xfrm>
            <a:off x="2924589" y="3271124"/>
            <a:ext cx="3294819" cy="680279"/>
          </a:xfrm>
          <a:prstGeom prst="roundRect">
            <a:avLst/>
          </a:prstGeom>
          <a:solidFill>
            <a:schemeClr val="bg1"/>
          </a:solidFill>
          <a:ln w="28575"/>
        </p:spPr>
        <p:style>
          <a:lnRef idx="2">
            <a:schemeClr val="dk1"/>
          </a:lnRef>
          <a:fillRef idx="1">
            <a:schemeClr val="lt1"/>
          </a:fillRef>
          <a:effectRef idx="0">
            <a:schemeClr val="dk1"/>
          </a:effectRef>
          <a:fontRef idx="minor">
            <a:schemeClr val="dk1"/>
          </a:fontRef>
        </p:style>
        <p:txBody>
          <a:bodyPr rtlCol="0" anchor="ctr"/>
          <a:lstStyle/>
          <a:p>
            <a:pPr algn="ctr"/>
            <a:r>
              <a:rPr lang="en-GB" sz="3200" b="1" i="1" dirty="0">
                <a:latin typeface="Century Gothic" panose="020B0502020202020204" pitchFamily="34" charset="0"/>
              </a:rPr>
              <a:t>r</a:t>
            </a:r>
            <a:r>
              <a:rPr lang="en-GB" sz="3200" b="1" dirty="0">
                <a:latin typeface="Century Gothic" panose="020B0502020202020204" pitchFamily="34" charset="0"/>
              </a:rPr>
              <a:t> = 90, </a:t>
            </a:r>
            <a:r>
              <a:rPr lang="en-GB" sz="3200" b="1" i="1" dirty="0">
                <a:latin typeface="Century Gothic" panose="020B0502020202020204" pitchFamily="34" charset="0"/>
              </a:rPr>
              <a:t>s</a:t>
            </a:r>
            <a:r>
              <a:rPr lang="en-GB" sz="3200" b="1" dirty="0">
                <a:latin typeface="Century Gothic" panose="020B0502020202020204" pitchFamily="34" charset="0"/>
              </a:rPr>
              <a:t> = 15</a:t>
            </a:r>
          </a:p>
        </p:txBody>
      </p:sp>
    </p:spTree>
    <p:extLst>
      <p:ext uri="{BB962C8B-B14F-4D97-AF65-F5344CB8AC3E}">
        <p14:creationId xmlns:p14="http://schemas.microsoft.com/office/powerpoint/2010/main" val="114403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of the options fit the equation?</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1C6642C-95FF-42E2-BAB8-3B132DD36720}"/>
              </a:ext>
            </a:extLst>
          </p:cNvPr>
          <p:cNvGraphicFramePr>
            <a:graphicFrameLocks noGrp="1"/>
          </p:cNvGraphicFramePr>
          <p:nvPr>
            <p:extLst>
              <p:ext uri="{D42A27DB-BD31-4B8C-83A1-F6EECF244321}">
                <p14:modId xmlns:p14="http://schemas.microsoft.com/office/powerpoint/2010/main" val="107719261"/>
              </p:ext>
            </p:extLst>
          </p:nvPr>
        </p:nvGraphicFramePr>
        <p:xfrm>
          <a:off x="2697740" y="2873175"/>
          <a:ext cx="3748519" cy="3137099"/>
        </p:xfrm>
        <a:graphic>
          <a:graphicData uri="http://schemas.openxmlformats.org/drawingml/2006/table">
            <a:tbl>
              <a:tblPr firstRow="1" bandRow="1">
                <a:tableStyleId>{5940675A-B579-460E-94D1-54222C63F5DA}</a:tableStyleId>
              </a:tblPr>
              <a:tblGrid>
                <a:gridCol w="624753">
                  <a:extLst>
                    <a:ext uri="{9D8B030D-6E8A-4147-A177-3AD203B41FA5}">
                      <a16:colId xmlns:a16="http://schemas.microsoft.com/office/drawing/2014/main" val="2527256432"/>
                    </a:ext>
                  </a:extLst>
                </a:gridCol>
                <a:gridCol w="1561883">
                  <a:extLst>
                    <a:ext uri="{9D8B030D-6E8A-4147-A177-3AD203B41FA5}">
                      <a16:colId xmlns:a16="http://schemas.microsoft.com/office/drawing/2014/main" val="2704492915"/>
                    </a:ext>
                  </a:extLst>
                </a:gridCol>
                <a:gridCol w="1561883">
                  <a:extLst>
                    <a:ext uri="{9D8B030D-6E8A-4147-A177-3AD203B41FA5}">
                      <a16:colId xmlns:a16="http://schemas.microsoft.com/office/drawing/2014/main" val="564919746"/>
                    </a:ext>
                  </a:extLst>
                </a:gridCol>
              </a:tblGrid>
              <a:tr h="841661">
                <a:tc>
                  <a:txBody>
                    <a:bodyPr/>
                    <a:lstStyle/>
                    <a:p>
                      <a:pPr algn="ctr"/>
                      <a:r>
                        <a:rPr lang="en-GB" sz="2000" b="1" dirty="0">
                          <a:latin typeface="Century Gothic" panose="020B0502020202020204" pitchFamily="34" charset="0"/>
                        </a:rPr>
                        <a:t>A.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n</a:t>
                      </a:r>
                      <a:r>
                        <a:rPr lang="en-GB" sz="2000" b="1" dirty="0">
                          <a:latin typeface="Century Gothic" panose="020B0502020202020204" pitchFamily="34" charset="0"/>
                        </a:rPr>
                        <a:t> =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m</a:t>
                      </a:r>
                      <a:r>
                        <a:rPr lang="en-GB" sz="2000" b="1" dirty="0">
                          <a:latin typeface="Century Gothic" panose="020B0502020202020204" pitchFamily="34" charset="0"/>
                        </a:rPr>
                        <a:t> = 1.5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41403049"/>
                  </a:ext>
                </a:extLst>
              </a:tr>
              <a:tr h="765146">
                <a:tc>
                  <a:txBody>
                    <a:bodyPr/>
                    <a:lstStyle/>
                    <a:p>
                      <a:pPr algn="ctr"/>
                      <a:r>
                        <a:rPr lang="en-GB" sz="2000" b="1" dirty="0">
                          <a:latin typeface="Century Gothic" panose="020B0502020202020204" pitchFamily="34" charset="0"/>
                        </a:rPr>
                        <a:t>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n</a:t>
                      </a:r>
                      <a:r>
                        <a:rPr lang="en-GB" sz="2000" b="1" dirty="0">
                          <a:latin typeface="Century Gothic" panose="020B0502020202020204" pitchFamily="34" charset="0"/>
                        </a:rPr>
                        <a:t> = 12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m</a:t>
                      </a:r>
                      <a:r>
                        <a:rPr lang="en-GB" sz="2000" b="1" dirty="0">
                          <a:latin typeface="Century Gothic" panose="020B0502020202020204" pitchFamily="34" charset="0"/>
                        </a:rPr>
                        <a:t> =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02148279"/>
                  </a:ext>
                </a:extLst>
              </a:tr>
              <a:tr h="765146">
                <a:tc>
                  <a:txBody>
                    <a:bodyPr/>
                    <a:lstStyle/>
                    <a:p>
                      <a:pPr algn="ctr"/>
                      <a:r>
                        <a:rPr lang="en-GB" sz="2000" b="1" dirty="0">
                          <a:latin typeface="Century Gothic" panose="020B0502020202020204" pitchFamily="34" charset="0"/>
                        </a:rPr>
                        <a:t>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n</a:t>
                      </a:r>
                      <a:r>
                        <a:rPr lang="en-GB" sz="2000" b="1" dirty="0">
                          <a:latin typeface="Century Gothic" panose="020B0502020202020204" pitchFamily="34" charset="0"/>
                        </a:rPr>
                        <a:t> = 3.2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m</a:t>
                      </a:r>
                      <a:r>
                        <a:rPr lang="en-GB" sz="2000" b="1" dirty="0">
                          <a:latin typeface="Century Gothic" panose="020B0502020202020204" pitchFamily="34" charset="0"/>
                        </a:rPr>
                        <a:t> = 52.5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20905768"/>
                  </a:ext>
                </a:extLst>
              </a:tr>
              <a:tr h="765146">
                <a:tc>
                  <a:txBody>
                    <a:bodyPr/>
                    <a:lstStyle/>
                    <a:p>
                      <a:pPr algn="ctr"/>
                      <a:r>
                        <a:rPr lang="en-GB" sz="2000" b="1" dirty="0">
                          <a:latin typeface="Century Gothic" panose="020B0502020202020204" pitchFamily="34" charset="0"/>
                        </a:rPr>
                        <a:t>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n</a:t>
                      </a:r>
                      <a:r>
                        <a:rPr lang="en-GB" sz="2000" b="1" dirty="0">
                          <a:latin typeface="Century Gothic" panose="020B0502020202020204" pitchFamily="34" charset="0"/>
                        </a:rPr>
                        <a:t> =  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latin typeface="Century Gothic" panose="020B0502020202020204" pitchFamily="34" charset="0"/>
                        </a:rPr>
                        <a:t>m</a:t>
                      </a:r>
                      <a:r>
                        <a:rPr lang="en-GB" sz="2000" b="1" dirty="0">
                          <a:latin typeface="Century Gothic" panose="020B0502020202020204" pitchFamily="34" charset="0"/>
                        </a:rPr>
                        <a:t> = 17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49610964"/>
                  </a:ext>
                </a:extLst>
              </a:tr>
            </a:tbl>
          </a:graphicData>
        </a:graphic>
      </p:graphicFrame>
      <p:sp>
        <p:nvSpPr>
          <p:cNvPr id="9" name="Rounded Rectangle 11">
            <a:extLst>
              <a:ext uri="{FF2B5EF4-FFF2-40B4-BE49-F238E27FC236}">
                <a16:creationId xmlns:a16="http://schemas.microsoft.com/office/drawing/2014/main" id="{643E68E1-B94A-49E4-BEC7-D6513056C14A}"/>
              </a:ext>
            </a:extLst>
          </p:cNvPr>
          <p:cNvSpPr/>
          <p:nvPr/>
        </p:nvSpPr>
        <p:spPr>
          <a:xfrm>
            <a:off x="2789787" y="1862460"/>
            <a:ext cx="3627630" cy="88979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000" b="1">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7F61A329-A7FD-4504-99AE-1864D155904A}"/>
              </a:ext>
            </a:extLst>
          </p:cNvPr>
          <p:cNvGraphicFramePr>
            <a:graphicFrameLocks noGrp="1"/>
          </p:cNvGraphicFramePr>
          <p:nvPr>
            <p:extLst>
              <p:ext uri="{D42A27DB-BD31-4B8C-83A1-F6EECF244321}">
                <p14:modId xmlns:p14="http://schemas.microsoft.com/office/powerpoint/2010/main" val="3137920024"/>
              </p:ext>
            </p:extLst>
          </p:nvPr>
        </p:nvGraphicFramePr>
        <p:xfrm>
          <a:off x="2978581" y="1911009"/>
          <a:ext cx="3248717" cy="788186"/>
        </p:xfrm>
        <a:graphic>
          <a:graphicData uri="http://schemas.openxmlformats.org/drawingml/2006/table">
            <a:tbl>
              <a:tblPr firstRow="1" bandRow="1">
                <a:tableStyleId>{5940675A-B579-460E-94D1-54222C63F5DA}</a:tableStyleId>
              </a:tblPr>
              <a:tblGrid>
                <a:gridCol w="771482">
                  <a:extLst>
                    <a:ext uri="{9D8B030D-6E8A-4147-A177-3AD203B41FA5}">
                      <a16:colId xmlns:a16="http://schemas.microsoft.com/office/drawing/2014/main" val="2194221569"/>
                    </a:ext>
                  </a:extLst>
                </a:gridCol>
                <a:gridCol w="478025">
                  <a:extLst>
                    <a:ext uri="{9D8B030D-6E8A-4147-A177-3AD203B41FA5}">
                      <a16:colId xmlns:a16="http://schemas.microsoft.com/office/drawing/2014/main" val="2703247715"/>
                    </a:ext>
                  </a:extLst>
                </a:gridCol>
                <a:gridCol w="624753">
                  <a:extLst>
                    <a:ext uri="{9D8B030D-6E8A-4147-A177-3AD203B41FA5}">
                      <a16:colId xmlns:a16="http://schemas.microsoft.com/office/drawing/2014/main" val="343799545"/>
                    </a:ext>
                  </a:extLst>
                </a:gridCol>
                <a:gridCol w="624753">
                  <a:extLst>
                    <a:ext uri="{9D8B030D-6E8A-4147-A177-3AD203B41FA5}">
                      <a16:colId xmlns:a16="http://schemas.microsoft.com/office/drawing/2014/main" val="1813368467"/>
                    </a:ext>
                  </a:extLst>
                </a:gridCol>
                <a:gridCol w="749704">
                  <a:extLst>
                    <a:ext uri="{9D8B030D-6E8A-4147-A177-3AD203B41FA5}">
                      <a16:colId xmlns:a16="http://schemas.microsoft.com/office/drawing/2014/main" val="3740439046"/>
                    </a:ext>
                  </a:extLst>
                </a:gridCol>
              </a:tblGrid>
              <a:tr h="788186">
                <a:tc>
                  <a:txBody>
                    <a:bodyPr/>
                    <a:lstStyle/>
                    <a:p>
                      <a:pPr algn="ctr"/>
                      <a:r>
                        <a:rPr lang="en-GB" sz="2000" b="1" i="1" dirty="0">
                          <a:latin typeface="Century Gothic" panose="020B0502020202020204" pitchFamily="34" charset="0"/>
                        </a:rPr>
                        <a:t>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168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5679740"/>
                  </a:ext>
                </a:extLst>
              </a:tr>
            </a:tbl>
          </a:graphicData>
        </a:graphic>
      </p:graphicFrame>
    </p:spTree>
    <p:extLst>
      <p:ext uri="{BB962C8B-B14F-4D97-AF65-F5344CB8AC3E}">
        <p14:creationId xmlns:p14="http://schemas.microsoft.com/office/powerpoint/2010/main" val="2221567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of the options fit the equation?</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1C6642C-95FF-42E2-BAB8-3B132DD36720}"/>
              </a:ext>
            </a:extLst>
          </p:cNvPr>
          <p:cNvGraphicFramePr>
            <a:graphicFrameLocks noGrp="1"/>
          </p:cNvGraphicFramePr>
          <p:nvPr>
            <p:extLst>
              <p:ext uri="{D42A27DB-BD31-4B8C-83A1-F6EECF244321}">
                <p14:modId xmlns:p14="http://schemas.microsoft.com/office/powerpoint/2010/main" val="3144933711"/>
              </p:ext>
            </p:extLst>
          </p:nvPr>
        </p:nvGraphicFramePr>
        <p:xfrm>
          <a:off x="2697740" y="2873175"/>
          <a:ext cx="3748519" cy="3137099"/>
        </p:xfrm>
        <a:graphic>
          <a:graphicData uri="http://schemas.openxmlformats.org/drawingml/2006/table">
            <a:tbl>
              <a:tblPr firstRow="1" bandRow="1">
                <a:tableStyleId>{5940675A-B579-460E-94D1-54222C63F5DA}</a:tableStyleId>
              </a:tblPr>
              <a:tblGrid>
                <a:gridCol w="624753">
                  <a:extLst>
                    <a:ext uri="{9D8B030D-6E8A-4147-A177-3AD203B41FA5}">
                      <a16:colId xmlns:a16="http://schemas.microsoft.com/office/drawing/2014/main" val="2527256432"/>
                    </a:ext>
                  </a:extLst>
                </a:gridCol>
                <a:gridCol w="1561883">
                  <a:extLst>
                    <a:ext uri="{9D8B030D-6E8A-4147-A177-3AD203B41FA5}">
                      <a16:colId xmlns:a16="http://schemas.microsoft.com/office/drawing/2014/main" val="2704492915"/>
                    </a:ext>
                  </a:extLst>
                </a:gridCol>
                <a:gridCol w="1561883">
                  <a:extLst>
                    <a:ext uri="{9D8B030D-6E8A-4147-A177-3AD203B41FA5}">
                      <a16:colId xmlns:a16="http://schemas.microsoft.com/office/drawing/2014/main" val="564919746"/>
                    </a:ext>
                  </a:extLst>
                </a:gridCol>
              </a:tblGrid>
              <a:tr h="841661">
                <a:tc>
                  <a:txBody>
                    <a:bodyPr/>
                    <a:lstStyle/>
                    <a:p>
                      <a:pPr algn="ctr"/>
                      <a:r>
                        <a:rPr lang="en-GB" sz="2000" b="1" dirty="0">
                          <a:solidFill>
                            <a:schemeClr val="bg2">
                              <a:lumMod val="50000"/>
                            </a:schemeClr>
                          </a:solidFill>
                          <a:latin typeface="Century Gothic" panose="020B0502020202020204" pitchFamily="34" charset="0"/>
                        </a:rPr>
                        <a:t>A.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chemeClr val="bg2">
                              <a:lumMod val="50000"/>
                            </a:schemeClr>
                          </a:solidFill>
                          <a:latin typeface="Century Gothic" panose="020B0502020202020204" pitchFamily="34" charset="0"/>
                        </a:rPr>
                        <a:t>n</a:t>
                      </a:r>
                      <a:r>
                        <a:rPr lang="en-GB" sz="2000" b="1" dirty="0">
                          <a:solidFill>
                            <a:schemeClr val="bg2">
                              <a:lumMod val="50000"/>
                            </a:schemeClr>
                          </a:solidFill>
                          <a:latin typeface="Century Gothic" panose="020B0502020202020204" pitchFamily="34" charset="0"/>
                        </a:rPr>
                        <a:t> = 100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chemeClr val="bg2">
                              <a:lumMod val="50000"/>
                            </a:schemeClr>
                          </a:solidFill>
                          <a:latin typeface="Century Gothic" panose="020B0502020202020204" pitchFamily="34" charset="0"/>
                        </a:rPr>
                        <a:t>m</a:t>
                      </a:r>
                      <a:r>
                        <a:rPr lang="en-GB" sz="2000" b="1" dirty="0">
                          <a:solidFill>
                            <a:schemeClr val="bg2">
                              <a:lumMod val="50000"/>
                            </a:schemeClr>
                          </a:solidFill>
                          <a:latin typeface="Century Gothic" panose="020B0502020202020204" pitchFamily="34" charset="0"/>
                        </a:rPr>
                        <a:t> = 1.5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41403049"/>
                  </a:ext>
                </a:extLst>
              </a:tr>
              <a:tr h="765146">
                <a:tc>
                  <a:txBody>
                    <a:bodyPr/>
                    <a:lstStyle/>
                    <a:p>
                      <a:pPr algn="ctr"/>
                      <a:r>
                        <a:rPr lang="en-GB" sz="2000" b="1" dirty="0">
                          <a:solidFill>
                            <a:srgbClr val="FF0000"/>
                          </a:solidFill>
                          <a:latin typeface="Century Gothic" panose="020B0502020202020204" pitchFamily="34" charset="0"/>
                        </a:rPr>
                        <a:t>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rgbClr val="FF0000"/>
                          </a:solidFill>
                          <a:latin typeface="Century Gothic" panose="020B0502020202020204" pitchFamily="34" charset="0"/>
                        </a:rPr>
                        <a:t>n</a:t>
                      </a:r>
                      <a:r>
                        <a:rPr lang="en-GB" sz="2000" b="1" dirty="0">
                          <a:solidFill>
                            <a:srgbClr val="FF0000"/>
                          </a:solidFill>
                          <a:latin typeface="Century Gothic" panose="020B0502020202020204" pitchFamily="34" charset="0"/>
                        </a:rPr>
                        <a:t> = 12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rgbClr val="FF0000"/>
                          </a:solidFill>
                          <a:latin typeface="Century Gothic" panose="020B0502020202020204" pitchFamily="34" charset="0"/>
                        </a:rPr>
                        <a:t>m</a:t>
                      </a:r>
                      <a:r>
                        <a:rPr lang="en-GB" sz="2000" b="1" dirty="0">
                          <a:solidFill>
                            <a:srgbClr val="FF0000"/>
                          </a:solidFill>
                          <a:latin typeface="Century Gothic" panose="020B0502020202020204" pitchFamily="34" charset="0"/>
                        </a:rPr>
                        <a:t> = 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02148279"/>
                  </a:ext>
                </a:extLst>
              </a:tr>
              <a:tr h="765146">
                <a:tc>
                  <a:txBody>
                    <a:bodyPr/>
                    <a:lstStyle/>
                    <a:p>
                      <a:pPr algn="ctr"/>
                      <a:r>
                        <a:rPr lang="en-GB" sz="2000" b="1" dirty="0">
                          <a:solidFill>
                            <a:srgbClr val="FF0000"/>
                          </a:solidFill>
                          <a:latin typeface="Century Gothic" panose="020B0502020202020204" pitchFamily="34" charset="0"/>
                        </a:rPr>
                        <a:t>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rgbClr val="FF0000"/>
                          </a:solidFill>
                          <a:latin typeface="Century Gothic" panose="020B0502020202020204" pitchFamily="34" charset="0"/>
                        </a:rPr>
                        <a:t>n</a:t>
                      </a:r>
                      <a:r>
                        <a:rPr lang="en-GB" sz="2000" b="1" dirty="0">
                          <a:solidFill>
                            <a:srgbClr val="FF0000"/>
                          </a:solidFill>
                          <a:latin typeface="Century Gothic" panose="020B0502020202020204" pitchFamily="34" charset="0"/>
                        </a:rPr>
                        <a:t> = 3.2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rgbClr val="FF0000"/>
                          </a:solidFill>
                          <a:latin typeface="Century Gothic" panose="020B0502020202020204" pitchFamily="34" charset="0"/>
                        </a:rPr>
                        <a:t>m</a:t>
                      </a:r>
                      <a:r>
                        <a:rPr lang="en-GB" sz="2000" b="1" dirty="0">
                          <a:solidFill>
                            <a:srgbClr val="FF0000"/>
                          </a:solidFill>
                          <a:latin typeface="Century Gothic" panose="020B0502020202020204" pitchFamily="34" charset="0"/>
                        </a:rPr>
                        <a:t> = 52.5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20905768"/>
                  </a:ext>
                </a:extLst>
              </a:tr>
              <a:tr h="765146">
                <a:tc>
                  <a:txBody>
                    <a:bodyPr/>
                    <a:lstStyle/>
                    <a:p>
                      <a:pPr algn="ctr"/>
                      <a:r>
                        <a:rPr lang="en-GB" sz="2000" b="1" dirty="0">
                          <a:solidFill>
                            <a:schemeClr val="bg2">
                              <a:lumMod val="50000"/>
                            </a:schemeClr>
                          </a:solidFill>
                          <a:latin typeface="Century Gothic" panose="020B0502020202020204" pitchFamily="34" charset="0"/>
                        </a:rPr>
                        <a:t>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chemeClr val="bg2">
                              <a:lumMod val="50000"/>
                            </a:schemeClr>
                          </a:solidFill>
                          <a:latin typeface="Century Gothic" panose="020B0502020202020204" pitchFamily="34" charset="0"/>
                        </a:rPr>
                        <a:t>n</a:t>
                      </a:r>
                      <a:r>
                        <a:rPr lang="en-GB" sz="2000" b="1" dirty="0">
                          <a:solidFill>
                            <a:schemeClr val="bg2">
                              <a:lumMod val="50000"/>
                            </a:schemeClr>
                          </a:solidFill>
                          <a:latin typeface="Century Gothic" panose="020B0502020202020204" pitchFamily="34" charset="0"/>
                        </a:rPr>
                        <a:t> =  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i="1" dirty="0">
                          <a:solidFill>
                            <a:schemeClr val="bg2">
                              <a:lumMod val="50000"/>
                            </a:schemeClr>
                          </a:solidFill>
                          <a:latin typeface="Century Gothic" panose="020B0502020202020204" pitchFamily="34" charset="0"/>
                        </a:rPr>
                        <a:t>m</a:t>
                      </a:r>
                      <a:r>
                        <a:rPr lang="en-GB" sz="2000" b="1" dirty="0">
                          <a:solidFill>
                            <a:schemeClr val="bg2">
                              <a:lumMod val="50000"/>
                            </a:schemeClr>
                          </a:solidFill>
                          <a:latin typeface="Century Gothic" panose="020B0502020202020204" pitchFamily="34" charset="0"/>
                        </a:rPr>
                        <a:t> = 17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49610964"/>
                  </a:ext>
                </a:extLst>
              </a:tr>
            </a:tbl>
          </a:graphicData>
        </a:graphic>
      </p:graphicFrame>
      <p:sp>
        <p:nvSpPr>
          <p:cNvPr id="9" name="Rounded Rectangle 11">
            <a:extLst>
              <a:ext uri="{FF2B5EF4-FFF2-40B4-BE49-F238E27FC236}">
                <a16:creationId xmlns:a16="http://schemas.microsoft.com/office/drawing/2014/main" id="{643E68E1-B94A-49E4-BEC7-D6513056C14A}"/>
              </a:ext>
            </a:extLst>
          </p:cNvPr>
          <p:cNvSpPr/>
          <p:nvPr/>
        </p:nvSpPr>
        <p:spPr>
          <a:xfrm>
            <a:off x="2789787" y="1862460"/>
            <a:ext cx="3627630" cy="88979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000" b="1">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7F61A329-A7FD-4504-99AE-1864D155904A}"/>
              </a:ext>
            </a:extLst>
          </p:cNvPr>
          <p:cNvGraphicFramePr>
            <a:graphicFrameLocks noGrp="1"/>
          </p:cNvGraphicFramePr>
          <p:nvPr>
            <p:extLst>
              <p:ext uri="{D42A27DB-BD31-4B8C-83A1-F6EECF244321}">
                <p14:modId xmlns:p14="http://schemas.microsoft.com/office/powerpoint/2010/main" val="1263947280"/>
              </p:ext>
            </p:extLst>
          </p:nvPr>
        </p:nvGraphicFramePr>
        <p:xfrm>
          <a:off x="2978581" y="1911009"/>
          <a:ext cx="3248717" cy="788186"/>
        </p:xfrm>
        <a:graphic>
          <a:graphicData uri="http://schemas.openxmlformats.org/drawingml/2006/table">
            <a:tbl>
              <a:tblPr firstRow="1" bandRow="1">
                <a:tableStyleId>{5940675A-B579-460E-94D1-54222C63F5DA}</a:tableStyleId>
              </a:tblPr>
              <a:tblGrid>
                <a:gridCol w="771482">
                  <a:extLst>
                    <a:ext uri="{9D8B030D-6E8A-4147-A177-3AD203B41FA5}">
                      <a16:colId xmlns:a16="http://schemas.microsoft.com/office/drawing/2014/main" val="2194221569"/>
                    </a:ext>
                  </a:extLst>
                </a:gridCol>
                <a:gridCol w="478025">
                  <a:extLst>
                    <a:ext uri="{9D8B030D-6E8A-4147-A177-3AD203B41FA5}">
                      <a16:colId xmlns:a16="http://schemas.microsoft.com/office/drawing/2014/main" val="2703247715"/>
                    </a:ext>
                  </a:extLst>
                </a:gridCol>
                <a:gridCol w="624753">
                  <a:extLst>
                    <a:ext uri="{9D8B030D-6E8A-4147-A177-3AD203B41FA5}">
                      <a16:colId xmlns:a16="http://schemas.microsoft.com/office/drawing/2014/main" val="343799545"/>
                    </a:ext>
                  </a:extLst>
                </a:gridCol>
                <a:gridCol w="624753">
                  <a:extLst>
                    <a:ext uri="{9D8B030D-6E8A-4147-A177-3AD203B41FA5}">
                      <a16:colId xmlns:a16="http://schemas.microsoft.com/office/drawing/2014/main" val="1813368467"/>
                    </a:ext>
                  </a:extLst>
                </a:gridCol>
                <a:gridCol w="749704">
                  <a:extLst>
                    <a:ext uri="{9D8B030D-6E8A-4147-A177-3AD203B41FA5}">
                      <a16:colId xmlns:a16="http://schemas.microsoft.com/office/drawing/2014/main" val="3740439046"/>
                    </a:ext>
                  </a:extLst>
                </a:gridCol>
              </a:tblGrid>
              <a:tr h="788186">
                <a:tc>
                  <a:txBody>
                    <a:bodyPr/>
                    <a:lstStyle/>
                    <a:p>
                      <a:pPr algn="ctr"/>
                      <a:r>
                        <a:rPr lang="en-GB" sz="2000" b="1" i="1" dirty="0">
                          <a:latin typeface="Century Gothic" panose="020B0502020202020204" pitchFamily="34" charset="0"/>
                        </a:rPr>
                        <a:t>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i="1" dirty="0">
                          <a:latin typeface="Century Gothic" panose="020B0502020202020204" pitchFamily="34" charset="0"/>
                        </a:rPr>
                        <a:t>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168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5679740"/>
                  </a:ext>
                </a:extLst>
              </a:tr>
            </a:tbl>
          </a:graphicData>
        </a:graphic>
      </p:graphicFrame>
    </p:spTree>
    <p:extLst>
      <p:ext uri="{BB962C8B-B14F-4D97-AF65-F5344CB8AC3E}">
        <p14:creationId xmlns:p14="http://schemas.microsoft.com/office/powerpoint/2010/main" val="199377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Find three possible variables for </a:t>
            </a: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and </a:t>
            </a:r>
            <a:r>
              <a:rPr lang="en-GB" sz="2000" b="1" i="1" dirty="0">
                <a:solidFill>
                  <a:schemeClr val="tx1"/>
                </a:solidFill>
                <a:latin typeface="Century Gothic" panose="020B0502020202020204" pitchFamily="34" charset="0"/>
              </a:rPr>
              <a:t>y</a:t>
            </a:r>
            <a:r>
              <a:rPr lang="en-GB" sz="2000" b="1" dirty="0">
                <a:solidFill>
                  <a:schemeClr val="tx1"/>
                </a:solidFill>
                <a:latin typeface="Century Gothic" panose="020B0502020202020204" pitchFamily="34" charset="0"/>
              </a:rPr>
              <a: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Both numbers must be less than 20.</a:t>
            </a: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EF6F117B-1A14-4270-9928-5CCF28128A98}"/>
              </a:ext>
            </a:extLst>
          </p:cNvPr>
          <p:cNvGraphicFramePr>
            <a:graphicFrameLocks noGrp="1"/>
          </p:cNvGraphicFramePr>
          <p:nvPr>
            <p:extLst>
              <p:ext uri="{D42A27DB-BD31-4B8C-83A1-F6EECF244321}">
                <p14:modId xmlns:p14="http://schemas.microsoft.com/office/powerpoint/2010/main" val="19514834"/>
              </p:ext>
            </p:extLst>
          </p:nvPr>
        </p:nvGraphicFramePr>
        <p:xfrm>
          <a:off x="3009899" y="1730203"/>
          <a:ext cx="3240000" cy="648000"/>
        </p:xfrm>
        <a:graphic>
          <a:graphicData uri="http://schemas.openxmlformats.org/drawingml/2006/table">
            <a:tbl>
              <a:tblPr firstRow="1" bandRow="1">
                <a:tableStyleId>{5940675A-B579-460E-94D1-54222C63F5DA}</a:tableStyleId>
              </a:tblPr>
              <a:tblGrid>
                <a:gridCol w="648000">
                  <a:extLst>
                    <a:ext uri="{9D8B030D-6E8A-4147-A177-3AD203B41FA5}">
                      <a16:colId xmlns:a16="http://schemas.microsoft.com/office/drawing/2014/main" val="1929474695"/>
                    </a:ext>
                  </a:extLst>
                </a:gridCol>
                <a:gridCol w="648000">
                  <a:extLst>
                    <a:ext uri="{9D8B030D-6E8A-4147-A177-3AD203B41FA5}">
                      <a16:colId xmlns:a16="http://schemas.microsoft.com/office/drawing/2014/main" val="1822898337"/>
                    </a:ext>
                  </a:extLst>
                </a:gridCol>
                <a:gridCol w="648000">
                  <a:extLst>
                    <a:ext uri="{9D8B030D-6E8A-4147-A177-3AD203B41FA5}">
                      <a16:colId xmlns:a16="http://schemas.microsoft.com/office/drawing/2014/main" val="2126883495"/>
                    </a:ext>
                  </a:extLst>
                </a:gridCol>
                <a:gridCol w="648000">
                  <a:extLst>
                    <a:ext uri="{9D8B030D-6E8A-4147-A177-3AD203B41FA5}">
                      <a16:colId xmlns:a16="http://schemas.microsoft.com/office/drawing/2014/main" val="2236095484"/>
                    </a:ext>
                  </a:extLst>
                </a:gridCol>
                <a:gridCol w="648000">
                  <a:extLst>
                    <a:ext uri="{9D8B030D-6E8A-4147-A177-3AD203B41FA5}">
                      <a16:colId xmlns:a16="http://schemas.microsoft.com/office/drawing/2014/main" val="593370970"/>
                    </a:ext>
                  </a:extLst>
                </a:gridCol>
              </a:tblGrid>
              <a:tr h="648000">
                <a:tc>
                  <a:txBody>
                    <a:bodyPr/>
                    <a:lstStyle/>
                    <a:p>
                      <a:pPr algn="ctr"/>
                      <a:r>
                        <a:rPr lang="en-GB" sz="2000" b="1" i="0" dirty="0">
                          <a:latin typeface="Century Gothic" panose="020B0502020202020204" pitchFamily="34" charset="0"/>
                        </a:rPr>
                        <a:t>2</a:t>
                      </a:r>
                      <a:r>
                        <a:rPr lang="en-GB" sz="2000" b="1" i="1" dirty="0">
                          <a:latin typeface="Century Gothic" panose="020B0502020202020204" pitchFamily="34" charset="0"/>
                        </a:rPr>
                        <a:t>x</a:t>
                      </a:r>
                    </a:p>
                  </a:txBody>
                  <a:tcPr marL="0" marR="0" marT="0" marB="0" anchor="ctr">
                    <a:lnL w="28575" cap="flat" cmpd="sng" algn="ctr">
                      <a:solidFill>
                        <a:srgbClr val="7030A0"/>
                      </a:solidFill>
                      <a:prstDash val="solid"/>
                      <a:round/>
                      <a:headEnd type="none" w="med" len="med"/>
                      <a:tailEnd type="none" w="med" len="med"/>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 –</a:t>
                      </a:r>
                    </a:p>
                  </a:txBody>
                  <a:tcPr marL="0" marR="0" marT="0" marB="0"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1" dirty="0">
                          <a:latin typeface="Century Gothic" panose="020B0502020202020204" pitchFamily="34" charset="0"/>
                        </a:rPr>
                        <a:t>y</a:t>
                      </a:r>
                    </a:p>
                  </a:txBody>
                  <a:tcPr marL="0" marR="0" marT="0" marB="0"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5.5</a:t>
                      </a:r>
                    </a:p>
                  </a:txBody>
                  <a:tcPr marL="0" marR="0" marT="0" marB="0" anchor="ctr">
                    <a:lnL w="12700" cmpd="sng">
                      <a:noFill/>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3049833"/>
                  </a:ext>
                </a:extLst>
              </a:tr>
            </a:tbl>
          </a:graphicData>
        </a:graphic>
      </p:graphicFrame>
    </p:spTree>
    <p:extLst>
      <p:ext uri="{BB962C8B-B14F-4D97-AF65-F5344CB8AC3E}">
        <p14:creationId xmlns:p14="http://schemas.microsoft.com/office/powerpoint/2010/main" val="1175059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Find three possible variables for </a:t>
            </a: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and </a:t>
            </a:r>
            <a:r>
              <a:rPr lang="en-GB" sz="2000" b="1" i="1" dirty="0">
                <a:solidFill>
                  <a:schemeClr val="tx1"/>
                </a:solidFill>
                <a:latin typeface="Century Gothic" panose="020B0502020202020204" pitchFamily="34" charset="0"/>
              </a:rPr>
              <a:t>y</a:t>
            </a:r>
            <a:r>
              <a:rPr lang="en-GB" sz="2000" b="1" dirty="0">
                <a:solidFill>
                  <a:schemeClr val="tx1"/>
                </a:solidFill>
                <a:latin typeface="Century Gothic" panose="020B0502020202020204" pitchFamily="34" charset="0"/>
              </a:rPr>
              <a: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Both numbers must be less than 20.</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Various possible answers, for example:</a:t>
            </a:r>
          </a:p>
          <a:p>
            <a:pPr lvl="0" defTabSz="685800">
              <a:defRPr/>
            </a:pPr>
            <a:endParaRPr lang="en-GB" sz="2000" b="1" dirty="0">
              <a:solidFill>
                <a:srgbClr val="FF0000"/>
              </a:solidFill>
              <a:latin typeface="Century Gothic" panose="020B0502020202020204" pitchFamily="34" charset="0"/>
            </a:endParaRPr>
          </a:p>
          <a:p>
            <a:pPr lvl="0" defTabSz="685800">
              <a:defRPr/>
            </a:pPr>
            <a:r>
              <a:rPr lang="en-GB" sz="2000" b="1" i="1" dirty="0">
                <a:solidFill>
                  <a:srgbClr val="FF0000"/>
                </a:solidFill>
                <a:latin typeface="Century Gothic" panose="020B0502020202020204" pitchFamily="34" charset="0"/>
              </a:rPr>
              <a:t>x</a:t>
            </a:r>
            <a:r>
              <a:rPr lang="en-GB" sz="2000" b="1" dirty="0">
                <a:solidFill>
                  <a:srgbClr val="FF0000"/>
                </a:solidFill>
                <a:latin typeface="Century Gothic" panose="020B0502020202020204" pitchFamily="34" charset="0"/>
              </a:rPr>
              <a:t> = 5, </a:t>
            </a:r>
            <a:r>
              <a:rPr lang="en-GB" sz="2000" b="1" i="1" dirty="0">
                <a:solidFill>
                  <a:srgbClr val="FF0000"/>
                </a:solidFill>
                <a:latin typeface="Century Gothic" panose="020B0502020202020204" pitchFamily="34" charset="0"/>
              </a:rPr>
              <a:t>y</a:t>
            </a:r>
            <a:r>
              <a:rPr lang="en-GB" sz="2000" b="1" dirty="0">
                <a:solidFill>
                  <a:srgbClr val="FF0000"/>
                </a:solidFill>
                <a:latin typeface="Century Gothic" panose="020B0502020202020204" pitchFamily="34" charset="0"/>
              </a:rPr>
              <a:t> = 4.5; </a:t>
            </a:r>
            <a:r>
              <a:rPr lang="en-GB" sz="2000" b="1" i="1" dirty="0">
                <a:solidFill>
                  <a:srgbClr val="FF0000"/>
                </a:solidFill>
                <a:latin typeface="Century Gothic" panose="020B0502020202020204" pitchFamily="34" charset="0"/>
              </a:rPr>
              <a:t>x</a:t>
            </a:r>
            <a:r>
              <a:rPr lang="en-GB" sz="2000" b="1" dirty="0">
                <a:solidFill>
                  <a:srgbClr val="FF0000"/>
                </a:solidFill>
                <a:latin typeface="Century Gothic" panose="020B0502020202020204" pitchFamily="34" charset="0"/>
              </a:rPr>
              <a:t> = 6, </a:t>
            </a:r>
            <a:r>
              <a:rPr lang="en-GB" sz="2000" b="1" i="1" dirty="0">
                <a:solidFill>
                  <a:srgbClr val="FF0000"/>
                </a:solidFill>
                <a:latin typeface="Century Gothic" panose="020B0502020202020204" pitchFamily="34" charset="0"/>
              </a:rPr>
              <a:t>y</a:t>
            </a:r>
            <a:r>
              <a:rPr lang="en-GB" sz="2000" b="1" dirty="0">
                <a:solidFill>
                  <a:srgbClr val="FF0000"/>
                </a:solidFill>
                <a:latin typeface="Century Gothic" panose="020B0502020202020204" pitchFamily="34" charset="0"/>
              </a:rPr>
              <a:t> = 6.5; </a:t>
            </a:r>
            <a:r>
              <a:rPr lang="en-GB" sz="2000" b="1" i="1" dirty="0">
                <a:solidFill>
                  <a:srgbClr val="FF0000"/>
                </a:solidFill>
                <a:latin typeface="Century Gothic" panose="020B0502020202020204" pitchFamily="34" charset="0"/>
              </a:rPr>
              <a:t>x</a:t>
            </a:r>
            <a:r>
              <a:rPr lang="en-GB" sz="2000" b="1" dirty="0">
                <a:solidFill>
                  <a:srgbClr val="FF0000"/>
                </a:solidFill>
                <a:latin typeface="Century Gothic" panose="020B0502020202020204" pitchFamily="34" charset="0"/>
              </a:rPr>
              <a:t> = 7, </a:t>
            </a:r>
            <a:r>
              <a:rPr lang="en-GB" sz="2000" b="1" i="1" dirty="0">
                <a:solidFill>
                  <a:srgbClr val="FF0000"/>
                </a:solidFill>
                <a:latin typeface="Century Gothic" panose="020B0502020202020204" pitchFamily="34" charset="0"/>
              </a:rPr>
              <a:t>y</a:t>
            </a:r>
            <a:r>
              <a:rPr lang="en-GB" sz="2000" b="1" dirty="0">
                <a:solidFill>
                  <a:srgbClr val="FF0000"/>
                </a:solidFill>
                <a:latin typeface="Century Gothic" panose="020B0502020202020204" pitchFamily="34" charset="0"/>
              </a:rPr>
              <a:t> = 8.5 </a:t>
            </a:r>
            <a:endParaRPr lang="en-GB" sz="2400" b="1" dirty="0">
              <a:solidFill>
                <a:srgbClr val="FF0000"/>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4" name="Table 13">
            <a:extLst>
              <a:ext uri="{FF2B5EF4-FFF2-40B4-BE49-F238E27FC236}">
                <a16:creationId xmlns:a16="http://schemas.microsoft.com/office/drawing/2014/main" id="{966C815A-FA00-4AC3-8092-FC46B617AA75}"/>
              </a:ext>
            </a:extLst>
          </p:cNvPr>
          <p:cNvGraphicFramePr>
            <a:graphicFrameLocks noGrp="1"/>
          </p:cNvGraphicFramePr>
          <p:nvPr>
            <p:extLst>
              <p:ext uri="{D42A27DB-BD31-4B8C-83A1-F6EECF244321}">
                <p14:modId xmlns:p14="http://schemas.microsoft.com/office/powerpoint/2010/main" val="3316238801"/>
              </p:ext>
            </p:extLst>
          </p:nvPr>
        </p:nvGraphicFramePr>
        <p:xfrm>
          <a:off x="3009899" y="1730203"/>
          <a:ext cx="3240000" cy="648000"/>
        </p:xfrm>
        <a:graphic>
          <a:graphicData uri="http://schemas.openxmlformats.org/drawingml/2006/table">
            <a:tbl>
              <a:tblPr firstRow="1" bandRow="1">
                <a:tableStyleId>{5940675A-B579-460E-94D1-54222C63F5DA}</a:tableStyleId>
              </a:tblPr>
              <a:tblGrid>
                <a:gridCol w="648000">
                  <a:extLst>
                    <a:ext uri="{9D8B030D-6E8A-4147-A177-3AD203B41FA5}">
                      <a16:colId xmlns:a16="http://schemas.microsoft.com/office/drawing/2014/main" val="1929474695"/>
                    </a:ext>
                  </a:extLst>
                </a:gridCol>
                <a:gridCol w="648000">
                  <a:extLst>
                    <a:ext uri="{9D8B030D-6E8A-4147-A177-3AD203B41FA5}">
                      <a16:colId xmlns:a16="http://schemas.microsoft.com/office/drawing/2014/main" val="1822898337"/>
                    </a:ext>
                  </a:extLst>
                </a:gridCol>
                <a:gridCol w="648000">
                  <a:extLst>
                    <a:ext uri="{9D8B030D-6E8A-4147-A177-3AD203B41FA5}">
                      <a16:colId xmlns:a16="http://schemas.microsoft.com/office/drawing/2014/main" val="2126883495"/>
                    </a:ext>
                  </a:extLst>
                </a:gridCol>
                <a:gridCol w="648000">
                  <a:extLst>
                    <a:ext uri="{9D8B030D-6E8A-4147-A177-3AD203B41FA5}">
                      <a16:colId xmlns:a16="http://schemas.microsoft.com/office/drawing/2014/main" val="2236095484"/>
                    </a:ext>
                  </a:extLst>
                </a:gridCol>
                <a:gridCol w="648000">
                  <a:extLst>
                    <a:ext uri="{9D8B030D-6E8A-4147-A177-3AD203B41FA5}">
                      <a16:colId xmlns:a16="http://schemas.microsoft.com/office/drawing/2014/main" val="593370970"/>
                    </a:ext>
                  </a:extLst>
                </a:gridCol>
              </a:tblGrid>
              <a:tr h="648000">
                <a:tc>
                  <a:txBody>
                    <a:bodyPr/>
                    <a:lstStyle/>
                    <a:p>
                      <a:pPr algn="ctr"/>
                      <a:r>
                        <a:rPr lang="en-GB" sz="2000" b="1" i="0" dirty="0">
                          <a:latin typeface="Century Gothic" panose="020B0502020202020204" pitchFamily="34" charset="0"/>
                        </a:rPr>
                        <a:t>2</a:t>
                      </a:r>
                      <a:r>
                        <a:rPr lang="en-GB" sz="2000" b="1" i="1" dirty="0">
                          <a:latin typeface="Century Gothic" panose="020B0502020202020204" pitchFamily="34" charset="0"/>
                        </a:rPr>
                        <a:t>x</a:t>
                      </a:r>
                    </a:p>
                  </a:txBody>
                  <a:tcPr marL="0" marR="0" marT="0" marB="0" anchor="ctr">
                    <a:lnL w="28575" cap="flat" cmpd="sng" algn="ctr">
                      <a:solidFill>
                        <a:srgbClr val="7030A0"/>
                      </a:solidFill>
                      <a:prstDash val="solid"/>
                      <a:round/>
                      <a:headEnd type="none" w="med" len="med"/>
                      <a:tailEnd type="none" w="med" len="med"/>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 –</a:t>
                      </a:r>
                    </a:p>
                  </a:txBody>
                  <a:tcPr marL="0" marR="0" marT="0" marB="0"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i="1" dirty="0">
                          <a:latin typeface="Century Gothic" panose="020B0502020202020204" pitchFamily="34" charset="0"/>
                        </a:rPr>
                        <a:t>y</a:t>
                      </a:r>
                    </a:p>
                  </a:txBody>
                  <a:tcPr marL="0" marR="0" marT="0" marB="0"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5.5</a:t>
                      </a:r>
                    </a:p>
                  </a:txBody>
                  <a:tcPr marL="0" marR="0" marT="0" marB="0" anchor="ctr">
                    <a:lnL w="12700" cmpd="sng">
                      <a:noFill/>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3049833"/>
                  </a:ext>
                </a:extLst>
              </a:tr>
            </a:tbl>
          </a:graphicData>
        </a:graphic>
      </p:graphicFrame>
    </p:spTree>
    <p:extLst>
      <p:ext uri="{BB962C8B-B14F-4D97-AF65-F5344CB8AC3E}">
        <p14:creationId xmlns:p14="http://schemas.microsoft.com/office/powerpoint/2010/main" val="736240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Francesca writes the following equation:</a:t>
            </a: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i="1" dirty="0">
                <a:solidFill>
                  <a:schemeClr val="tx1"/>
                </a:solidFill>
                <a:latin typeface="Century Gothic" panose="020B0502020202020204" pitchFamily="34" charset="0"/>
              </a:rPr>
              <a:t>2a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r>
              <a:rPr lang="en-GB" sz="2000" b="1" dirty="0">
                <a:solidFill>
                  <a:schemeClr val="tx1"/>
                </a:solidFill>
                <a:latin typeface="Century Gothic" panose="020B0502020202020204" pitchFamily="34" charset="0"/>
              </a:rPr>
              <a:t> = 48</a:t>
            </a: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She writes three possible pairs in her book:</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is the odd one out? Explain your answer.</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E79DFDF-EBEA-49AB-9116-1014D2217BEE}"/>
              </a:ext>
            </a:extLst>
          </p:cNvPr>
          <p:cNvGraphicFramePr>
            <a:graphicFrameLocks noGrp="1"/>
          </p:cNvGraphicFramePr>
          <p:nvPr>
            <p:extLst>
              <p:ext uri="{D42A27DB-BD31-4B8C-83A1-F6EECF244321}">
                <p14:modId xmlns:p14="http://schemas.microsoft.com/office/powerpoint/2010/main" val="3040637273"/>
              </p:ext>
            </p:extLst>
          </p:nvPr>
        </p:nvGraphicFramePr>
        <p:xfrm>
          <a:off x="3204001" y="2471776"/>
          <a:ext cx="2735998" cy="1914447"/>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3889040291"/>
                    </a:ext>
                  </a:extLst>
                </a:gridCol>
                <a:gridCol w="1964306">
                  <a:extLst>
                    <a:ext uri="{9D8B030D-6E8A-4147-A177-3AD203B41FA5}">
                      <a16:colId xmlns:a16="http://schemas.microsoft.com/office/drawing/2014/main" val="403927478"/>
                    </a:ext>
                  </a:extLst>
                </a:gridCol>
              </a:tblGrid>
              <a:tr h="638149">
                <a:tc>
                  <a:txBody>
                    <a:bodyPr/>
                    <a:lstStyle/>
                    <a:p>
                      <a:pPr algn="ctr"/>
                      <a:r>
                        <a:rPr lang="en-GB" sz="21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10, b = 28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2771949"/>
                  </a:ext>
                </a:extLst>
              </a:tr>
              <a:tr h="638149">
                <a:tc>
                  <a:txBody>
                    <a:bodyPr/>
                    <a:lstStyle/>
                    <a:p>
                      <a:pPr algn="ctr"/>
                      <a:r>
                        <a:rPr lang="en-GB" sz="21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15, b = 18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5848753"/>
                  </a:ext>
                </a:extLst>
              </a:tr>
              <a:tr h="638149">
                <a:tc>
                  <a:txBody>
                    <a:bodyPr/>
                    <a:lstStyle/>
                    <a:p>
                      <a:pPr algn="ctr"/>
                      <a:r>
                        <a:rPr lang="en-GB" sz="21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12, b = 36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5981781"/>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Francesca writes the following equation:</a:t>
            </a: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i="1" dirty="0">
                <a:solidFill>
                  <a:schemeClr val="tx1"/>
                </a:solidFill>
                <a:latin typeface="Century Gothic" panose="020B0502020202020204" pitchFamily="34" charset="0"/>
              </a:rPr>
              <a:t>2a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r>
              <a:rPr lang="en-GB" sz="2000" b="1" dirty="0">
                <a:solidFill>
                  <a:schemeClr val="tx1"/>
                </a:solidFill>
                <a:latin typeface="Century Gothic" panose="020B0502020202020204" pitchFamily="34" charset="0"/>
              </a:rPr>
              <a:t> = 48</a:t>
            </a: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She writes three possible pairs in her book:</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is the odd one out? 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 because…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E79DFDF-EBEA-49AB-9116-1014D2217BEE}"/>
              </a:ext>
            </a:extLst>
          </p:cNvPr>
          <p:cNvGraphicFramePr>
            <a:graphicFrameLocks noGrp="1"/>
          </p:cNvGraphicFramePr>
          <p:nvPr>
            <p:extLst/>
          </p:nvPr>
        </p:nvGraphicFramePr>
        <p:xfrm>
          <a:off x="3204001" y="2471776"/>
          <a:ext cx="2735998" cy="1914447"/>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3889040291"/>
                    </a:ext>
                  </a:extLst>
                </a:gridCol>
                <a:gridCol w="1964306">
                  <a:extLst>
                    <a:ext uri="{9D8B030D-6E8A-4147-A177-3AD203B41FA5}">
                      <a16:colId xmlns:a16="http://schemas.microsoft.com/office/drawing/2014/main" val="403927478"/>
                    </a:ext>
                  </a:extLst>
                </a:gridCol>
              </a:tblGrid>
              <a:tr h="638149">
                <a:tc>
                  <a:txBody>
                    <a:bodyPr/>
                    <a:lstStyle/>
                    <a:p>
                      <a:pPr algn="ctr"/>
                      <a:r>
                        <a:rPr lang="en-GB" sz="21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10, b = 28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2771949"/>
                  </a:ext>
                </a:extLst>
              </a:tr>
              <a:tr h="638149">
                <a:tc>
                  <a:txBody>
                    <a:bodyPr/>
                    <a:lstStyle/>
                    <a:p>
                      <a:pPr algn="ctr"/>
                      <a:r>
                        <a:rPr lang="en-GB" sz="21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15, b = 18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5848753"/>
                  </a:ext>
                </a:extLst>
              </a:tr>
              <a:tr h="638149">
                <a:tc>
                  <a:txBody>
                    <a:bodyPr/>
                    <a:lstStyle/>
                    <a:p>
                      <a:pPr algn="ctr"/>
                      <a:r>
                        <a:rPr lang="en-GB" sz="21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12, b = 36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5981781"/>
                  </a:ext>
                </a:extLst>
              </a:tr>
            </a:tbl>
          </a:graphicData>
        </a:graphic>
      </p:graphicFrame>
    </p:spTree>
    <p:extLst>
      <p:ext uri="{BB962C8B-B14F-4D97-AF65-F5344CB8AC3E}">
        <p14:creationId xmlns:p14="http://schemas.microsoft.com/office/powerpoint/2010/main" val="637176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Francesca writes the following equation:</a:t>
            </a: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i="1" dirty="0">
                <a:solidFill>
                  <a:schemeClr val="tx1"/>
                </a:solidFill>
                <a:latin typeface="Century Gothic" panose="020B0502020202020204" pitchFamily="34" charset="0"/>
              </a:rPr>
              <a:t>2a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r>
              <a:rPr lang="en-GB" sz="2000" b="1" dirty="0">
                <a:solidFill>
                  <a:schemeClr val="tx1"/>
                </a:solidFill>
                <a:latin typeface="Century Gothic" panose="020B0502020202020204" pitchFamily="34" charset="0"/>
              </a:rPr>
              <a:t> = 48</a:t>
            </a: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She writes three possible pairs in her book:</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is the odd one out? 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C because 2 x 12 + 36 = 60.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E79DFDF-EBEA-49AB-9116-1014D2217BEE}"/>
              </a:ext>
            </a:extLst>
          </p:cNvPr>
          <p:cNvGraphicFramePr>
            <a:graphicFrameLocks noGrp="1"/>
          </p:cNvGraphicFramePr>
          <p:nvPr>
            <p:extLst/>
          </p:nvPr>
        </p:nvGraphicFramePr>
        <p:xfrm>
          <a:off x="3204001" y="2471776"/>
          <a:ext cx="2735998" cy="1914447"/>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3889040291"/>
                    </a:ext>
                  </a:extLst>
                </a:gridCol>
                <a:gridCol w="1964306">
                  <a:extLst>
                    <a:ext uri="{9D8B030D-6E8A-4147-A177-3AD203B41FA5}">
                      <a16:colId xmlns:a16="http://schemas.microsoft.com/office/drawing/2014/main" val="403927478"/>
                    </a:ext>
                  </a:extLst>
                </a:gridCol>
              </a:tblGrid>
              <a:tr h="638149">
                <a:tc>
                  <a:txBody>
                    <a:bodyPr/>
                    <a:lstStyle/>
                    <a:p>
                      <a:pPr algn="ctr"/>
                      <a:r>
                        <a:rPr lang="en-GB" sz="21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10, b = 28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2771949"/>
                  </a:ext>
                </a:extLst>
              </a:tr>
              <a:tr h="638149">
                <a:tc>
                  <a:txBody>
                    <a:bodyPr/>
                    <a:lstStyle/>
                    <a:p>
                      <a:pPr algn="ctr"/>
                      <a:r>
                        <a:rPr lang="en-GB" sz="21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15, b = 18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5848753"/>
                  </a:ext>
                </a:extLst>
              </a:tr>
              <a:tr h="638149">
                <a:tc>
                  <a:txBody>
                    <a:bodyPr/>
                    <a:lstStyle/>
                    <a:p>
                      <a:pPr algn="ctr"/>
                      <a:r>
                        <a:rPr lang="en-GB" sz="21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a = 12, b = 36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5981781"/>
                  </a:ext>
                </a:extLst>
              </a:tr>
            </a:tbl>
          </a:graphicData>
        </a:graphic>
      </p:graphicFrame>
    </p:spTree>
    <p:extLst>
      <p:ext uri="{BB962C8B-B14F-4D97-AF65-F5344CB8AC3E}">
        <p14:creationId xmlns:p14="http://schemas.microsoft.com/office/powerpoint/2010/main" val="4160010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pair of values have been used in the following </a:t>
            </a:r>
          </a:p>
          <a:p>
            <a:pPr algn="ctr"/>
            <a:r>
              <a:rPr lang="en-GB" sz="2000" b="1" dirty="0">
                <a:solidFill>
                  <a:schemeClr val="tx1"/>
                </a:solidFill>
                <a:latin typeface="Century Gothic" panose="020B0502020202020204" pitchFamily="34" charset="0"/>
              </a:rPr>
              <a:t>equations if the values are always the same? </a:t>
            </a:r>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965A36C7-72A5-442D-8956-B3762874F4EE}"/>
              </a:ext>
            </a:extLst>
          </p:cNvPr>
          <p:cNvGrpSpPr/>
          <p:nvPr/>
        </p:nvGrpSpPr>
        <p:grpSpPr>
          <a:xfrm>
            <a:off x="2604371" y="2212573"/>
            <a:ext cx="3935258" cy="2440778"/>
            <a:chOff x="3942897" y="4323178"/>
            <a:chExt cx="2249079" cy="1394953"/>
          </a:xfrm>
        </p:grpSpPr>
        <p:sp>
          <p:nvSpPr>
            <p:cNvPr id="9" name="Rectangle: Rounded Corners 2">
              <a:extLst>
                <a:ext uri="{FF2B5EF4-FFF2-40B4-BE49-F238E27FC236}">
                  <a16:creationId xmlns:a16="http://schemas.microsoft.com/office/drawing/2014/main" id="{6703417C-1000-42C2-8E49-0D27AF38B823}"/>
                </a:ext>
              </a:extLst>
            </p:cNvPr>
            <p:cNvSpPr/>
            <p:nvPr/>
          </p:nvSpPr>
          <p:spPr>
            <a:xfrm>
              <a:off x="3942897" y="4323178"/>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p>
          </p:txBody>
        </p:sp>
        <p:sp>
          <p:nvSpPr>
            <p:cNvPr id="10" name="Rectangle: Rounded Corners 24">
              <a:extLst>
                <a:ext uri="{FF2B5EF4-FFF2-40B4-BE49-F238E27FC236}">
                  <a16:creationId xmlns:a16="http://schemas.microsoft.com/office/drawing/2014/main" id="{3CD27D8C-2573-433D-B19C-FCCA233154A5}"/>
                </a:ext>
              </a:extLst>
            </p:cNvPr>
            <p:cNvSpPr/>
            <p:nvPr/>
          </p:nvSpPr>
          <p:spPr>
            <a:xfrm>
              <a:off x="5589217" y="4323178"/>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8.5</a:t>
              </a:r>
            </a:p>
          </p:txBody>
        </p:sp>
        <p:sp>
          <p:nvSpPr>
            <p:cNvPr id="11" name="Rectangle: Rounded Corners 2">
              <a:extLst>
                <a:ext uri="{FF2B5EF4-FFF2-40B4-BE49-F238E27FC236}">
                  <a16:creationId xmlns:a16="http://schemas.microsoft.com/office/drawing/2014/main" id="{362DC9EA-89AD-463D-9999-5F5370C3A9F3}"/>
                </a:ext>
              </a:extLst>
            </p:cNvPr>
            <p:cNvSpPr/>
            <p:nvPr/>
          </p:nvSpPr>
          <p:spPr>
            <a:xfrm>
              <a:off x="3942897" y="4698136"/>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x </a:t>
              </a:r>
              <a:r>
                <a:rPr lang="en-GB" sz="2000" b="1" i="1" dirty="0">
                  <a:solidFill>
                    <a:schemeClr val="tx1"/>
                  </a:solidFill>
                  <a:latin typeface="Century Gothic" panose="020B0502020202020204" pitchFamily="34" charset="0"/>
                </a:rPr>
                <a:t>b</a:t>
              </a:r>
              <a:endParaRPr lang="en-GB" sz="2000" b="1" dirty="0">
                <a:solidFill>
                  <a:schemeClr val="tx1"/>
                </a:solidFill>
                <a:latin typeface="Century Gothic" panose="020B0502020202020204" pitchFamily="34" charset="0"/>
              </a:endParaRPr>
            </a:p>
          </p:txBody>
        </p:sp>
        <p:sp>
          <p:nvSpPr>
            <p:cNvPr id="12" name="Rectangle: Rounded Corners 24">
              <a:extLst>
                <a:ext uri="{FF2B5EF4-FFF2-40B4-BE49-F238E27FC236}">
                  <a16:creationId xmlns:a16="http://schemas.microsoft.com/office/drawing/2014/main" id="{4E146E63-36C3-4168-93D4-83F9E3CA0062}"/>
                </a:ext>
              </a:extLst>
            </p:cNvPr>
            <p:cNvSpPr/>
            <p:nvPr/>
          </p:nvSpPr>
          <p:spPr>
            <a:xfrm>
              <a:off x="5589217" y="4698136"/>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1.66</a:t>
              </a:r>
            </a:p>
          </p:txBody>
        </p:sp>
        <p:sp>
          <p:nvSpPr>
            <p:cNvPr id="13" name="Rectangle: Rounded Corners 2">
              <a:extLst>
                <a:ext uri="{FF2B5EF4-FFF2-40B4-BE49-F238E27FC236}">
                  <a16:creationId xmlns:a16="http://schemas.microsoft.com/office/drawing/2014/main" id="{421C61F6-EDD4-40B0-A615-96FC49CCAD8C}"/>
                </a:ext>
              </a:extLst>
            </p:cNvPr>
            <p:cNvSpPr/>
            <p:nvPr/>
          </p:nvSpPr>
          <p:spPr>
            <a:xfrm>
              <a:off x="3942897" y="5073094"/>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endParaRPr lang="en-GB" sz="2000" b="1" dirty="0">
                <a:solidFill>
                  <a:schemeClr val="tx1"/>
                </a:solidFill>
                <a:latin typeface="Century Gothic" panose="020B0502020202020204" pitchFamily="34" charset="0"/>
              </a:endParaRPr>
            </a:p>
          </p:txBody>
        </p:sp>
        <p:sp>
          <p:nvSpPr>
            <p:cNvPr id="14" name="Rectangle: Rounded Corners 24">
              <a:extLst>
                <a:ext uri="{FF2B5EF4-FFF2-40B4-BE49-F238E27FC236}">
                  <a16:creationId xmlns:a16="http://schemas.microsoft.com/office/drawing/2014/main" id="{537E44EB-647A-465B-B0B0-585BF08A8CDC}"/>
                </a:ext>
              </a:extLst>
            </p:cNvPr>
            <p:cNvSpPr/>
            <p:nvPr/>
          </p:nvSpPr>
          <p:spPr>
            <a:xfrm>
              <a:off x="5589217" y="5073094"/>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41.5</a:t>
              </a:r>
            </a:p>
          </p:txBody>
        </p:sp>
        <p:sp>
          <p:nvSpPr>
            <p:cNvPr id="15" name="Rectangle: Rounded Corners 2">
              <a:extLst>
                <a:ext uri="{FF2B5EF4-FFF2-40B4-BE49-F238E27FC236}">
                  <a16:creationId xmlns:a16="http://schemas.microsoft.com/office/drawing/2014/main" id="{4003F4B6-FDCA-4CD2-8FCA-B5493334709A}"/>
                </a:ext>
              </a:extLst>
            </p:cNvPr>
            <p:cNvSpPr/>
            <p:nvPr/>
          </p:nvSpPr>
          <p:spPr>
            <a:xfrm>
              <a:off x="3942897" y="5448051"/>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endParaRPr lang="en-GB" sz="2000" b="1" dirty="0">
                <a:solidFill>
                  <a:schemeClr val="tx1"/>
                </a:solidFill>
                <a:latin typeface="Century Gothic" panose="020B0502020202020204" pitchFamily="34" charset="0"/>
              </a:endParaRPr>
            </a:p>
          </p:txBody>
        </p:sp>
        <p:sp>
          <p:nvSpPr>
            <p:cNvPr id="16" name="Rectangle: Rounded Corners 24">
              <a:extLst>
                <a:ext uri="{FF2B5EF4-FFF2-40B4-BE49-F238E27FC236}">
                  <a16:creationId xmlns:a16="http://schemas.microsoft.com/office/drawing/2014/main" id="{03A19978-9E71-4530-AC5A-D1DBD20CF60A}"/>
                </a:ext>
              </a:extLst>
            </p:cNvPr>
            <p:cNvSpPr/>
            <p:nvPr/>
          </p:nvSpPr>
          <p:spPr>
            <a:xfrm>
              <a:off x="5589217" y="5448051"/>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8.1</a:t>
              </a:r>
            </a:p>
          </p:txBody>
        </p:sp>
        <p:sp>
          <p:nvSpPr>
            <p:cNvPr id="17" name="TextBox 16">
              <a:extLst>
                <a:ext uri="{FF2B5EF4-FFF2-40B4-BE49-F238E27FC236}">
                  <a16:creationId xmlns:a16="http://schemas.microsoft.com/office/drawing/2014/main" id="{A673A570-7073-4B41-A80C-F834892AE578}"/>
                </a:ext>
              </a:extLst>
            </p:cNvPr>
            <p:cNvSpPr txBox="1"/>
            <p:nvPr/>
          </p:nvSpPr>
          <p:spPr>
            <a:xfrm>
              <a:off x="5240192" y="4354247"/>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sp>
          <p:nvSpPr>
            <p:cNvPr id="20" name="TextBox 19">
              <a:extLst>
                <a:ext uri="{FF2B5EF4-FFF2-40B4-BE49-F238E27FC236}">
                  <a16:creationId xmlns:a16="http://schemas.microsoft.com/office/drawing/2014/main" id="{26A2CCA4-D62C-4F52-9A1B-0D9C752A4822}"/>
                </a:ext>
              </a:extLst>
            </p:cNvPr>
            <p:cNvSpPr txBox="1"/>
            <p:nvPr/>
          </p:nvSpPr>
          <p:spPr>
            <a:xfrm>
              <a:off x="5246676" y="4729200"/>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sp>
          <p:nvSpPr>
            <p:cNvPr id="21" name="TextBox 20">
              <a:extLst>
                <a:ext uri="{FF2B5EF4-FFF2-40B4-BE49-F238E27FC236}">
                  <a16:creationId xmlns:a16="http://schemas.microsoft.com/office/drawing/2014/main" id="{619AE0B6-AF1A-4817-BFD3-D71E94FB8F67}"/>
                </a:ext>
              </a:extLst>
            </p:cNvPr>
            <p:cNvSpPr txBox="1"/>
            <p:nvPr/>
          </p:nvSpPr>
          <p:spPr>
            <a:xfrm>
              <a:off x="5247893" y="5108681"/>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sp>
          <p:nvSpPr>
            <p:cNvPr id="22" name="TextBox 21">
              <a:extLst>
                <a:ext uri="{FF2B5EF4-FFF2-40B4-BE49-F238E27FC236}">
                  <a16:creationId xmlns:a16="http://schemas.microsoft.com/office/drawing/2014/main" id="{7FDD12CC-BBDC-4BDA-A94F-0546CC8269E0}"/>
                </a:ext>
              </a:extLst>
            </p:cNvPr>
            <p:cNvSpPr txBox="1"/>
            <p:nvPr/>
          </p:nvSpPr>
          <p:spPr>
            <a:xfrm>
              <a:off x="5246676" y="5483636"/>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grpSp>
    </p:spTree>
    <p:extLst>
      <p:ext uri="{BB962C8B-B14F-4D97-AF65-F5344CB8AC3E}">
        <p14:creationId xmlns:p14="http://schemas.microsoft.com/office/powerpoint/2010/main" val="3197602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pair of values have been used in the following </a:t>
            </a:r>
          </a:p>
          <a:p>
            <a:pPr algn="ctr"/>
            <a:r>
              <a:rPr lang="en-GB" sz="2000" b="1" dirty="0">
                <a:solidFill>
                  <a:schemeClr val="tx1"/>
                </a:solidFill>
                <a:latin typeface="Century Gothic" panose="020B0502020202020204" pitchFamily="34" charset="0"/>
              </a:rPr>
              <a:t>equations if the values are always the same? </a:t>
            </a:r>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965A36C7-72A5-442D-8956-B3762874F4EE}"/>
              </a:ext>
            </a:extLst>
          </p:cNvPr>
          <p:cNvGrpSpPr/>
          <p:nvPr/>
        </p:nvGrpSpPr>
        <p:grpSpPr>
          <a:xfrm>
            <a:off x="2604371" y="2212573"/>
            <a:ext cx="3935258" cy="2440778"/>
            <a:chOff x="3942897" y="4323178"/>
            <a:chExt cx="2249079" cy="1394953"/>
          </a:xfrm>
        </p:grpSpPr>
        <p:sp>
          <p:nvSpPr>
            <p:cNvPr id="9" name="Rectangle: Rounded Corners 2">
              <a:extLst>
                <a:ext uri="{FF2B5EF4-FFF2-40B4-BE49-F238E27FC236}">
                  <a16:creationId xmlns:a16="http://schemas.microsoft.com/office/drawing/2014/main" id="{6703417C-1000-42C2-8E49-0D27AF38B823}"/>
                </a:ext>
              </a:extLst>
            </p:cNvPr>
            <p:cNvSpPr/>
            <p:nvPr/>
          </p:nvSpPr>
          <p:spPr>
            <a:xfrm>
              <a:off x="3942897" y="4323178"/>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p>
          </p:txBody>
        </p:sp>
        <p:sp>
          <p:nvSpPr>
            <p:cNvPr id="10" name="Rectangle: Rounded Corners 24">
              <a:extLst>
                <a:ext uri="{FF2B5EF4-FFF2-40B4-BE49-F238E27FC236}">
                  <a16:creationId xmlns:a16="http://schemas.microsoft.com/office/drawing/2014/main" id="{3CD27D8C-2573-433D-B19C-FCCA233154A5}"/>
                </a:ext>
              </a:extLst>
            </p:cNvPr>
            <p:cNvSpPr/>
            <p:nvPr/>
          </p:nvSpPr>
          <p:spPr>
            <a:xfrm>
              <a:off x="5589217" y="4323178"/>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8.5</a:t>
              </a:r>
            </a:p>
          </p:txBody>
        </p:sp>
        <p:sp>
          <p:nvSpPr>
            <p:cNvPr id="11" name="Rectangle: Rounded Corners 2">
              <a:extLst>
                <a:ext uri="{FF2B5EF4-FFF2-40B4-BE49-F238E27FC236}">
                  <a16:creationId xmlns:a16="http://schemas.microsoft.com/office/drawing/2014/main" id="{362DC9EA-89AD-463D-9999-5F5370C3A9F3}"/>
                </a:ext>
              </a:extLst>
            </p:cNvPr>
            <p:cNvSpPr/>
            <p:nvPr/>
          </p:nvSpPr>
          <p:spPr>
            <a:xfrm>
              <a:off x="3942897" y="4698136"/>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x </a:t>
              </a:r>
              <a:r>
                <a:rPr lang="en-GB" sz="2000" b="1" i="1" dirty="0">
                  <a:solidFill>
                    <a:schemeClr val="tx1"/>
                  </a:solidFill>
                  <a:latin typeface="Century Gothic" panose="020B0502020202020204" pitchFamily="34" charset="0"/>
                </a:rPr>
                <a:t>b</a:t>
              </a:r>
              <a:endParaRPr lang="en-GB" sz="2000" b="1" dirty="0">
                <a:solidFill>
                  <a:schemeClr val="tx1"/>
                </a:solidFill>
                <a:latin typeface="Century Gothic" panose="020B0502020202020204" pitchFamily="34" charset="0"/>
              </a:endParaRPr>
            </a:p>
          </p:txBody>
        </p:sp>
        <p:sp>
          <p:nvSpPr>
            <p:cNvPr id="12" name="Rectangle: Rounded Corners 24">
              <a:extLst>
                <a:ext uri="{FF2B5EF4-FFF2-40B4-BE49-F238E27FC236}">
                  <a16:creationId xmlns:a16="http://schemas.microsoft.com/office/drawing/2014/main" id="{4E146E63-36C3-4168-93D4-83F9E3CA0062}"/>
                </a:ext>
              </a:extLst>
            </p:cNvPr>
            <p:cNvSpPr/>
            <p:nvPr/>
          </p:nvSpPr>
          <p:spPr>
            <a:xfrm>
              <a:off x="5589217" y="4698136"/>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1.66</a:t>
              </a:r>
            </a:p>
          </p:txBody>
        </p:sp>
        <p:sp>
          <p:nvSpPr>
            <p:cNvPr id="13" name="Rectangle: Rounded Corners 2">
              <a:extLst>
                <a:ext uri="{FF2B5EF4-FFF2-40B4-BE49-F238E27FC236}">
                  <a16:creationId xmlns:a16="http://schemas.microsoft.com/office/drawing/2014/main" id="{421C61F6-EDD4-40B0-A615-96FC49CCAD8C}"/>
                </a:ext>
              </a:extLst>
            </p:cNvPr>
            <p:cNvSpPr/>
            <p:nvPr/>
          </p:nvSpPr>
          <p:spPr>
            <a:xfrm>
              <a:off x="3942897" y="5073094"/>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endParaRPr lang="en-GB" sz="2000" b="1" dirty="0">
                <a:solidFill>
                  <a:schemeClr val="tx1"/>
                </a:solidFill>
                <a:latin typeface="Century Gothic" panose="020B0502020202020204" pitchFamily="34" charset="0"/>
              </a:endParaRPr>
            </a:p>
          </p:txBody>
        </p:sp>
        <p:sp>
          <p:nvSpPr>
            <p:cNvPr id="14" name="Rectangle: Rounded Corners 24">
              <a:extLst>
                <a:ext uri="{FF2B5EF4-FFF2-40B4-BE49-F238E27FC236}">
                  <a16:creationId xmlns:a16="http://schemas.microsoft.com/office/drawing/2014/main" id="{537E44EB-647A-465B-B0B0-585BF08A8CDC}"/>
                </a:ext>
              </a:extLst>
            </p:cNvPr>
            <p:cNvSpPr/>
            <p:nvPr/>
          </p:nvSpPr>
          <p:spPr>
            <a:xfrm>
              <a:off x="5589217" y="5073094"/>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41.5</a:t>
              </a:r>
            </a:p>
          </p:txBody>
        </p:sp>
        <p:sp>
          <p:nvSpPr>
            <p:cNvPr id="15" name="Rectangle: Rounded Corners 2">
              <a:extLst>
                <a:ext uri="{FF2B5EF4-FFF2-40B4-BE49-F238E27FC236}">
                  <a16:creationId xmlns:a16="http://schemas.microsoft.com/office/drawing/2014/main" id="{4003F4B6-FDCA-4CD2-8FCA-B5493334709A}"/>
                </a:ext>
              </a:extLst>
            </p:cNvPr>
            <p:cNvSpPr/>
            <p:nvPr/>
          </p:nvSpPr>
          <p:spPr>
            <a:xfrm>
              <a:off x="3942897" y="5448051"/>
              <a:ext cx="1174608"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b</a:t>
              </a:r>
              <a:endParaRPr lang="en-GB" sz="2000" b="1" dirty="0">
                <a:solidFill>
                  <a:schemeClr val="tx1"/>
                </a:solidFill>
                <a:latin typeface="Century Gothic" panose="020B0502020202020204" pitchFamily="34" charset="0"/>
              </a:endParaRPr>
            </a:p>
          </p:txBody>
        </p:sp>
        <p:sp>
          <p:nvSpPr>
            <p:cNvPr id="16" name="Rectangle: Rounded Corners 24">
              <a:extLst>
                <a:ext uri="{FF2B5EF4-FFF2-40B4-BE49-F238E27FC236}">
                  <a16:creationId xmlns:a16="http://schemas.microsoft.com/office/drawing/2014/main" id="{03A19978-9E71-4530-AC5A-D1DBD20CF60A}"/>
                </a:ext>
              </a:extLst>
            </p:cNvPr>
            <p:cNvSpPr/>
            <p:nvPr/>
          </p:nvSpPr>
          <p:spPr>
            <a:xfrm>
              <a:off x="5589217" y="5448051"/>
              <a:ext cx="602759" cy="27008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8.1</a:t>
              </a:r>
            </a:p>
          </p:txBody>
        </p:sp>
        <p:sp>
          <p:nvSpPr>
            <p:cNvPr id="17" name="TextBox 16">
              <a:extLst>
                <a:ext uri="{FF2B5EF4-FFF2-40B4-BE49-F238E27FC236}">
                  <a16:creationId xmlns:a16="http://schemas.microsoft.com/office/drawing/2014/main" id="{A673A570-7073-4B41-A80C-F834892AE578}"/>
                </a:ext>
              </a:extLst>
            </p:cNvPr>
            <p:cNvSpPr txBox="1"/>
            <p:nvPr/>
          </p:nvSpPr>
          <p:spPr>
            <a:xfrm>
              <a:off x="5240192" y="4354247"/>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sp>
          <p:nvSpPr>
            <p:cNvPr id="20" name="TextBox 19">
              <a:extLst>
                <a:ext uri="{FF2B5EF4-FFF2-40B4-BE49-F238E27FC236}">
                  <a16:creationId xmlns:a16="http://schemas.microsoft.com/office/drawing/2014/main" id="{26A2CCA4-D62C-4F52-9A1B-0D9C752A4822}"/>
                </a:ext>
              </a:extLst>
            </p:cNvPr>
            <p:cNvSpPr txBox="1"/>
            <p:nvPr/>
          </p:nvSpPr>
          <p:spPr>
            <a:xfrm>
              <a:off x="5246676" y="4729200"/>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sp>
          <p:nvSpPr>
            <p:cNvPr id="21" name="TextBox 20">
              <a:extLst>
                <a:ext uri="{FF2B5EF4-FFF2-40B4-BE49-F238E27FC236}">
                  <a16:creationId xmlns:a16="http://schemas.microsoft.com/office/drawing/2014/main" id="{619AE0B6-AF1A-4817-BFD3-D71E94FB8F67}"/>
                </a:ext>
              </a:extLst>
            </p:cNvPr>
            <p:cNvSpPr txBox="1"/>
            <p:nvPr/>
          </p:nvSpPr>
          <p:spPr>
            <a:xfrm>
              <a:off x="5247893" y="5108681"/>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sp>
          <p:nvSpPr>
            <p:cNvPr id="22" name="TextBox 21">
              <a:extLst>
                <a:ext uri="{FF2B5EF4-FFF2-40B4-BE49-F238E27FC236}">
                  <a16:creationId xmlns:a16="http://schemas.microsoft.com/office/drawing/2014/main" id="{7FDD12CC-BBDC-4BDA-A94F-0546CC8269E0}"/>
                </a:ext>
              </a:extLst>
            </p:cNvPr>
            <p:cNvSpPr txBox="1"/>
            <p:nvPr/>
          </p:nvSpPr>
          <p:spPr>
            <a:xfrm>
              <a:off x="5246676" y="5483636"/>
              <a:ext cx="235251" cy="228671"/>
            </a:xfrm>
            <a:prstGeom prst="rect">
              <a:avLst/>
            </a:prstGeom>
            <a:noFill/>
            <a:ln w="28575">
              <a:noFill/>
            </a:ln>
          </p:spPr>
          <p:txBody>
            <a:bodyPr wrap="square" rtlCol="0">
              <a:spAutoFit/>
            </a:bodyPr>
            <a:lstStyle/>
            <a:p>
              <a:pPr algn="ctr"/>
              <a:r>
                <a:rPr lang="en-GB" sz="2000" b="1" dirty="0">
                  <a:latin typeface="Century Gothic" panose="020B0502020202020204" pitchFamily="34" charset="0"/>
                </a:rPr>
                <a:t>=</a:t>
              </a:r>
            </a:p>
          </p:txBody>
        </p:sp>
      </p:grpSp>
      <p:sp>
        <p:nvSpPr>
          <p:cNvPr id="23" name="Rectangle: Rounded Corners 2">
            <a:extLst>
              <a:ext uri="{FF2B5EF4-FFF2-40B4-BE49-F238E27FC236}">
                <a16:creationId xmlns:a16="http://schemas.microsoft.com/office/drawing/2014/main" id="{9D26A4A3-D8D3-4378-81EA-8507D1323FFC}"/>
              </a:ext>
            </a:extLst>
          </p:cNvPr>
          <p:cNvSpPr/>
          <p:nvPr/>
        </p:nvSpPr>
        <p:spPr>
          <a:xfrm>
            <a:off x="2907148" y="5337010"/>
            <a:ext cx="3329704" cy="47256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rgbClr val="FF0000"/>
                </a:solidFill>
                <a:latin typeface="Century Gothic" panose="020B0502020202020204" pitchFamily="34" charset="0"/>
              </a:rPr>
              <a:t>a</a:t>
            </a:r>
            <a:r>
              <a:rPr lang="en-GB" sz="2000" b="1" dirty="0">
                <a:solidFill>
                  <a:srgbClr val="FF0000"/>
                </a:solidFill>
                <a:latin typeface="Century Gothic" panose="020B0502020202020204" pitchFamily="34" charset="0"/>
              </a:rPr>
              <a:t> = 8.3;  </a:t>
            </a:r>
            <a:r>
              <a:rPr lang="en-GB" sz="2000" b="1" i="1" dirty="0">
                <a:solidFill>
                  <a:srgbClr val="FF0000"/>
                </a:solidFill>
                <a:latin typeface="Century Gothic" panose="020B0502020202020204" pitchFamily="34" charset="0"/>
              </a:rPr>
              <a:t>b = 0.2</a:t>
            </a:r>
            <a:endParaRPr lang="en-GB"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42008707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CD53D828-2D49-400B-944A-8BCC75698701}"/>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2" name="Rectangle: Rounded Corners 2">
            <a:extLst>
              <a:ext uri="{FF2B5EF4-FFF2-40B4-BE49-F238E27FC236}">
                <a16:creationId xmlns:a16="http://schemas.microsoft.com/office/drawing/2014/main" id="{AB96319D-C318-4673-9883-B2C384F86187}"/>
              </a:ext>
            </a:extLst>
          </p:cNvPr>
          <p:cNvSpPr/>
          <p:nvPr/>
        </p:nvSpPr>
        <p:spPr>
          <a:xfrm>
            <a:off x="3396203" y="1424988"/>
            <a:ext cx="2351593" cy="67051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a</a:t>
            </a:r>
            <a:r>
              <a:rPr lang="en-GB" sz="2400" b="1" dirty="0">
                <a:solidFill>
                  <a:schemeClr val="tx1"/>
                </a:solidFill>
                <a:latin typeface="Century Gothic" panose="020B0502020202020204" pitchFamily="34" charset="0"/>
              </a:rPr>
              <a:t> – </a:t>
            </a:r>
            <a:r>
              <a:rPr lang="en-GB" sz="2400" b="1" i="1" dirty="0">
                <a:solidFill>
                  <a:schemeClr val="tx1"/>
                </a:solidFill>
                <a:latin typeface="Century Gothic" panose="020B0502020202020204" pitchFamily="34" charset="0"/>
              </a:rPr>
              <a:t>b = 5.6</a:t>
            </a:r>
            <a:endParaRPr lang="en-GB" sz="2400" b="1" dirty="0">
              <a:solidFill>
                <a:schemeClr val="tx1"/>
              </a:solidFill>
              <a:latin typeface="Century Gothic" panose="020B0502020202020204" pitchFamily="34" charset="0"/>
            </a:endParaRPr>
          </a:p>
        </p:txBody>
      </p:sp>
      <p:sp>
        <p:nvSpPr>
          <p:cNvPr id="13" name="Rounded Rectangular Callout 8">
            <a:extLst>
              <a:ext uri="{FF2B5EF4-FFF2-40B4-BE49-F238E27FC236}">
                <a16:creationId xmlns:a16="http://schemas.microsoft.com/office/drawing/2014/main" id="{661F4237-BD0D-4503-A116-2E9E9A617467}"/>
              </a:ext>
            </a:extLst>
          </p:cNvPr>
          <p:cNvSpPr/>
          <p:nvPr/>
        </p:nvSpPr>
        <p:spPr>
          <a:xfrm>
            <a:off x="3156988" y="2520250"/>
            <a:ext cx="4682320" cy="955975"/>
          </a:xfrm>
          <a:prstGeom prst="wedgeRoundRectCallout">
            <a:avLst>
              <a:gd name="adj1" fmla="val -61800"/>
              <a:gd name="adj2" fmla="val 48999"/>
              <a:gd name="adj3" fmla="val 16667"/>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Both values must be a decimal because the answer is a decimal.</a:t>
            </a:r>
          </a:p>
        </p:txBody>
      </p:sp>
      <p:sp>
        <p:nvSpPr>
          <p:cNvPr id="14" name="Rectangle 13">
            <a:extLst>
              <a:ext uri="{FF2B5EF4-FFF2-40B4-BE49-F238E27FC236}">
                <a16:creationId xmlns:a16="http://schemas.microsoft.com/office/drawing/2014/main" id="{C1BAE9E7-E473-437B-B190-9A98091D243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Martin is finding pairs for the equation below. </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endParaRPr lang="en-GB" sz="24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Martin correct? Explain why.</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CD53D828-2D49-400B-944A-8BCC75698701}"/>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2" name="Rectangle: Rounded Corners 2">
            <a:extLst>
              <a:ext uri="{FF2B5EF4-FFF2-40B4-BE49-F238E27FC236}">
                <a16:creationId xmlns:a16="http://schemas.microsoft.com/office/drawing/2014/main" id="{AB96319D-C318-4673-9883-B2C384F86187}"/>
              </a:ext>
            </a:extLst>
          </p:cNvPr>
          <p:cNvSpPr/>
          <p:nvPr/>
        </p:nvSpPr>
        <p:spPr>
          <a:xfrm>
            <a:off x="3396203" y="1424988"/>
            <a:ext cx="2351593" cy="67051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a</a:t>
            </a:r>
            <a:r>
              <a:rPr lang="en-GB" sz="2400" b="1" dirty="0">
                <a:solidFill>
                  <a:schemeClr val="tx1"/>
                </a:solidFill>
                <a:latin typeface="Century Gothic" panose="020B0502020202020204" pitchFamily="34" charset="0"/>
              </a:rPr>
              <a:t> – </a:t>
            </a:r>
            <a:r>
              <a:rPr lang="en-GB" sz="2400" b="1" i="1" dirty="0">
                <a:solidFill>
                  <a:schemeClr val="tx1"/>
                </a:solidFill>
                <a:latin typeface="Century Gothic" panose="020B0502020202020204" pitchFamily="34" charset="0"/>
              </a:rPr>
              <a:t>b = 5.6</a:t>
            </a:r>
            <a:endParaRPr lang="en-GB" sz="2400" b="1" dirty="0">
              <a:solidFill>
                <a:schemeClr val="tx1"/>
              </a:solidFill>
              <a:latin typeface="Century Gothic" panose="020B0502020202020204" pitchFamily="34" charset="0"/>
            </a:endParaRPr>
          </a:p>
        </p:txBody>
      </p:sp>
      <p:sp>
        <p:nvSpPr>
          <p:cNvPr id="13" name="Rounded Rectangular Callout 8">
            <a:extLst>
              <a:ext uri="{FF2B5EF4-FFF2-40B4-BE49-F238E27FC236}">
                <a16:creationId xmlns:a16="http://schemas.microsoft.com/office/drawing/2014/main" id="{661F4237-BD0D-4503-A116-2E9E9A617467}"/>
              </a:ext>
            </a:extLst>
          </p:cNvPr>
          <p:cNvSpPr/>
          <p:nvPr/>
        </p:nvSpPr>
        <p:spPr>
          <a:xfrm>
            <a:off x="3156988" y="2520250"/>
            <a:ext cx="4682320" cy="955975"/>
          </a:xfrm>
          <a:prstGeom prst="wedgeRoundRectCallout">
            <a:avLst>
              <a:gd name="adj1" fmla="val -61800"/>
              <a:gd name="adj2" fmla="val 48999"/>
              <a:gd name="adj3" fmla="val 16667"/>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Both values must be a decimal because the answer is a decimal.</a:t>
            </a:r>
          </a:p>
        </p:txBody>
      </p:sp>
      <p:sp>
        <p:nvSpPr>
          <p:cNvPr id="14" name="Rectangle 13">
            <a:extLst>
              <a:ext uri="{FF2B5EF4-FFF2-40B4-BE49-F238E27FC236}">
                <a16:creationId xmlns:a16="http://schemas.microsoft.com/office/drawing/2014/main" id="{C1BAE9E7-E473-437B-B190-9A98091D243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Martin is finding pairs for the equation below. </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endParaRPr lang="en-GB" sz="24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Martin correct? Explain why.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No, because...</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345399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CD53D828-2D49-400B-944A-8BCC75698701}"/>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2" name="Rectangle: Rounded Corners 2">
            <a:extLst>
              <a:ext uri="{FF2B5EF4-FFF2-40B4-BE49-F238E27FC236}">
                <a16:creationId xmlns:a16="http://schemas.microsoft.com/office/drawing/2014/main" id="{AB96319D-C318-4673-9883-B2C384F86187}"/>
              </a:ext>
            </a:extLst>
          </p:cNvPr>
          <p:cNvSpPr/>
          <p:nvPr/>
        </p:nvSpPr>
        <p:spPr>
          <a:xfrm>
            <a:off x="3396203" y="1424988"/>
            <a:ext cx="2351593" cy="67051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a</a:t>
            </a:r>
            <a:r>
              <a:rPr lang="en-GB" sz="2400" b="1" dirty="0">
                <a:solidFill>
                  <a:schemeClr val="tx1"/>
                </a:solidFill>
                <a:latin typeface="Century Gothic" panose="020B0502020202020204" pitchFamily="34" charset="0"/>
              </a:rPr>
              <a:t> – </a:t>
            </a:r>
            <a:r>
              <a:rPr lang="en-GB" sz="2400" b="1" i="1" dirty="0">
                <a:solidFill>
                  <a:schemeClr val="tx1"/>
                </a:solidFill>
                <a:latin typeface="Century Gothic" panose="020B0502020202020204" pitchFamily="34" charset="0"/>
              </a:rPr>
              <a:t>b = 5.6</a:t>
            </a:r>
            <a:endParaRPr lang="en-GB" sz="2400" b="1" dirty="0">
              <a:solidFill>
                <a:schemeClr val="tx1"/>
              </a:solidFill>
              <a:latin typeface="Century Gothic" panose="020B0502020202020204" pitchFamily="34" charset="0"/>
            </a:endParaRPr>
          </a:p>
        </p:txBody>
      </p:sp>
      <p:sp>
        <p:nvSpPr>
          <p:cNvPr id="13" name="Rounded Rectangular Callout 8">
            <a:extLst>
              <a:ext uri="{FF2B5EF4-FFF2-40B4-BE49-F238E27FC236}">
                <a16:creationId xmlns:a16="http://schemas.microsoft.com/office/drawing/2014/main" id="{661F4237-BD0D-4503-A116-2E9E9A617467}"/>
              </a:ext>
            </a:extLst>
          </p:cNvPr>
          <p:cNvSpPr/>
          <p:nvPr/>
        </p:nvSpPr>
        <p:spPr>
          <a:xfrm>
            <a:off x="3156988" y="2520250"/>
            <a:ext cx="4682320" cy="955975"/>
          </a:xfrm>
          <a:prstGeom prst="wedgeRoundRectCallout">
            <a:avLst>
              <a:gd name="adj1" fmla="val -61800"/>
              <a:gd name="adj2" fmla="val 48999"/>
              <a:gd name="adj3" fmla="val 16667"/>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Both values must be a decimal because the answer is a decimal.</a:t>
            </a:r>
          </a:p>
        </p:txBody>
      </p:sp>
      <p:sp>
        <p:nvSpPr>
          <p:cNvPr id="14" name="Rectangle 13">
            <a:extLst>
              <a:ext uri="{FF2B5EF4-FFF2-40B4-BE49-F238E27FC236}">
                <a16:creationId xmlns:a16="http://schemas.microsoft.com/office/drawing/2014/main" id="{C1BAE9E7-E473-437B-B190-9A98091D243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Martin is finding pairs for the equation below. </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endParaRPr lang="en-GB" sz="24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Martin correct? Explain why.</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No, because only one of the values needs to be a decimal for the answer to be a decimal.</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20889142"/>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86144f90-c7b6-48d0-aae5-f5e9e48cc3df"/>
    <ds:schemaRef ds:uri="http://purl.org/dc/elements/1.1/"/>
    <ds:schemaRef ds:uri="0f0ae0ff-29c4-4766-b250-c1a9bee8d430"/>
    <ds:schemaRef ds:uri="http://purl.org/dc/terms/"/>
    <ds:schemaRef ds:uri="http://schemas.openxmlformats.org/package/2006/metadata/core-properties"/>
    <ds:schemaRef ds:uri="http://schemas.microsoft.com/sharepoint/v3"/>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1573</TotalTime>
  <Words>1048</Words>
  <Application>Microsoft Office PowerPoint</Application>
  <PresentationFormat>On-screen Show (4:3)</PresentationFormat>
  <Paragraphs>405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47</cp:revision>
  <dcterms:created xsi:type="dcterms:W3CDTF">2018-03-17T10:08:43Z</dcterms:created>
  <dcterms:modified xsi:type="dcterms:W3CDTF">2019-01-24T14:08:32Z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