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B64B3F-FD78-CAB1-5C48-FA8B46937CD9}" v="681" dt="2021-01-24T10:02:44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Skinner" userId="S::mskinner@brixington.devon.sch.uk::d77f99ff-b97d-4991-8a17-67aa9a138279" providerId="AD" clId="Web-{BAB64B3F-FD78-CAB1-5C48-FA8B46937CD9}"/>
    <pc:docChg chg="addSld modSld">
      <pc:chgData name="Matthew Skinner" userId="S::mskinner@brixington.devon.sch.uk::d77f99ff-b97d-4991-8a17-67aa9a138279" providerId="AD" clId="Web-{BAB64B3F-FD78-CAB1-5C48-FA8B46937CD9}" dt="2021-01-24T10:02:44.338" v="351"/>
      <pc:docMkLst>
        <pc:docMk/>
      </pc:docMkLst>
      <pc:sldChg chg="addSp delSp modSp">
        <pc:chgData name="Matthew Skinner" userId="S::mskinner@brixington.devon.sch.uk::d77f99ff-b97d-4991-8a17-67aa9a138279" providerId="AD" clId="Web-{BAB64B3F-FD78-CAB1-5C48-FA8B46937CD9}" dt="2021-01-24T10:02:44.338" v="351"/>
        <pc:sldMkLst>
          <pc:docMk/>
          <pc:sldMk cId="4165623573" sldId="257"/>
        </pc:sldMkLst>
        <pc:spChg chg="add mod">
          <ac:chgData name="Matthew Skinner" userId="S::mskinner@brixington.devon.sch.uk::d77f99ff-b97d-4991-8a17-67aa9a138279" providerId="AD" clId="Web-{BAB64B3F-FD78-CAB1-5C48-FA8B46937CD9}" dt="2021-01-24T10:02:44.338" v="351"/>
          <ac:spMkLst>
            <pc:docMk/>
            <pc:sldMk cId="4165623573" sldId="257"/>
            <ac:spMk id="6" creationId="{E9E57A85-1282-4C91-A56C-6363139AB8CC}"/>
          </ac:spMkLst>
        </pc:spChg>
        <pc:cxnChg chg="add del mod">
          <ac:chgData name="Matthew Skinner" userId="S::mskinner@brixington.devon.sch.uk::d77f99ff-b97d-4991-8a17-67aa9a138279" providerId="AD" clId="Web-{BAB64B3F-FD78-CAB1-5C48-FA8B46937CD9}" dt="2021-01-24T10:02:02.806" v="329"/>
          <ac:cxnSpMkLst>
            <pc:docMk/>
            <pc:sldMk cId="4165623573" sldId="257"/>
            <ac:cxnSpMk id="2" creationId="{09962E7C-F265-41B4-9280-C31B1FCAF491}"/>
          </ac:cxnSpMkLst>
        </pc:cxnChg>
        <pc:cxnChg chg="add del mod">
          <ac:chgData name="Matthew Skinner" userId="S::mskinner@brixington.devon.sch.uk::d77f99ff-b97d-4991-8a17-67aa9a138279" providerId="AD" clId="Web-{BAB64B3F-FD78-CAB1-5C48-FA8B46937CD9}" dt="2021-01-24T10:01:59.697" v="328"/>
          <ac:cxnSpMkLst>
            <pc:docMk/>
            <pc:sldMk cId="4165623573" sldId="257"/>
            <ac:cxnSpMk id="3" creationId="{CD9F119D-3368-4ECF-83B9-0DC4DA3CF254}"/>
          </ac:cxnSpMkLst>
        </pc:cxnChg>
      </pc:sldChg>
      <pc:sldChg chg="modSp">
        <pc:chgData name="Matthew Skinner" userId="S::mskinner@brixington.devon.sch.uk::d77f99ff-b97d-4991-8a17-67aa9a138279" providerId="AD" clId="Web-{BAB64B3F-FD78-CAB1-5C48-FA8B46937CD9}" dt="2021-01-24T09:48:27.519" v="113" actId="20577"/>
        <pc:sldMkLst>
          <pc:docMk/>
          <pc:sldMk cId="4023031667" sldId="259"/>
        </pc:sldMkLst>
        <pc:spChg chg="mod">
          <ac:chgData name="Matthew Skinner" userId="S::mskinner@brixington.devon.sch.uk::d77f99ff-b97d-4991-8a17-67aa9a138279" providerId="AD" clId="Web-{BAB64B3F-FD78-CAB1-5C48-FA8B46937CD9}" dt="2021-01-24T09:48:27.519" v="113" actId="20577"/>
          <ac:spMkLst>
            <pc:docMk/>
            <pc:sldMk cId="4023031667" sldId="259"/>
            <ac:spMk id="3" creationId="{00000000-0000-0000-0000-000000000000}"/>
          </ac:spMkLst>
        </pc:spChg>
        <pc:spChg chg="mod">
          <ac:chgData name="Matthew Skinner" userId="S::mskinner@brixington.devon.sch.uk::d77f99ff-b97d-4991-8a17-67aa9a138279" providerId="AD" clId="Web-{BAB64B3F-FD78-CAB1-5C48-FA8B46937CD9}" dt="2021-01-24T09:43:56.106" v="13" actId="20577"/>
          <ac:spMkLst>
            <pc:docMk/>
            <pc:sldMk cId="4023031667" sldId="259"/>
            <ac:spMk id="4" creationId="{00000000-0000-0000-0000-000000000000}"/>
          </ac:spMkLst>
        </pc:spChg>
      </pc:sldChg>
      <pc:sldChg chg="modSp new">
        <pc:chgData name="Matthew Skinner" userId="S::mskinner@brixington.devon.sch.uk::d77f99ff-b97d-4991-8a17-67aa9a138279" providerId="AD" clId="Web-{BAB64B3F-FD78-CAB1-5C48-FA8B46937CD9}" dt="2021-01-24T10:00:58.867" v="323" actId="20577"/>
        <pc:sldMkLst>
          <pc:docMk/>
          <pc:sldMk cId="2402145389" sldId="260"/>
        </pc:sldMkLst>
        <pc:spChg chg="mod">
          <ac:chgData name="Matthew Skinner" userId="S::mskinner@brixington.devon.sch.uk::d77f99ff-b97d-4991-8a17-67aa9a138279" providerId="AD" clId="Web-{BAB64B3F-FD78-CAB1-5C48-FA8B46937CD9}" dt="2021-01-24T09:45:16.608" v="49" actId="20577"/>
          <ac:spMkLst>
            <pc:docMk/>
            <pc:sldMk cId="2402145389" sldId="260"/>
            <ac:spMk id="2" creationId="{855823F6-1E27-4007-AF28-59B0667DA0F2}"/>
          </ac:spMkLst>
        </pc:spChg>
        <pc:spChg chg="mod">
          <ac:chgData name="Matthew Skinner" userId="S::mskinner@brixington.devon.sch.uk::d77f99ff-b97d-4991-8a17-67aa9a138279" providerId="AD" clId="Web-{BAB64B3F-FD78-CAB1-5C48-FA8B46937CD9}" dt="2021-01-24T10:00:58.867" v="323" actId="20577"/>
          <ac:spMkLst>
            <pc:docMk/>
            <pc:sldMk cId="2402145389" sldId="260"/>
            <ac:spMk id="3" creationId="{DCF60051-D7BD-4995-B3BE-37EA1C1C82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9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95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847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477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205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970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21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633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45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758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58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A9F66-754F-4833-97E0-6218643578A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04D85-89FD-4627-A40A-4682AE0E6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0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LO: to find words derived from root words with </a:t>
            </a:r>
            <a:r>
              <a:rPr lang="en-GB" err="1"/>
              <a:t>ie</a:t>
            </a:r>
            <a:r>
              <a:rPr lang="en-GB"/>
              <a:t> and </a:t>
            </a:r>
            <a:r>
              <a:rPr lang="en-GB" err="1"/>
              <a:t>ei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860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823F6-1E27-4007-AF28-59B0667DA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How do we create words starting from root words?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60051-D7BD-4995-B3BE-37EA1C1C8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b="1">
                <a:cs typeface="Calibri"/>
              </a:rPr>
              <a:t>Prefix</a:t>
            </a:r>
            <a:r>
              <a:rPr lang="en-GB">
                <a:cs typeface="Calibri"/>
              </a:rPr>
              <a:t> (letters placed in front of the root word to create a new word)</a:t>
            </a:r>
          </a:p>
          <a:p>
            <a:pPr marL="0" indent="0">
              <a:buNone/>
            </a:pPr>
            <a:r>
              <a:rPr lang="en-GB">
                <a:cs typeface="Calibri"/>
              </a:rPr>
              <a:t>Example: un + happy = unhappy</a:t>
            </a:r>
          </a:p>
          <a:p>
            <a:r>
              <a:rPr lang="en-GB">
                <a:cs typeface="Calibri"/>
              </a:rPr>
              <a:t>Un, </a:t>
            </a:r>
            <a:r>
              <a:rPr lang="en-GB" err="1">
                <a:cs typeface="Calibri"/>
              </a:rPr>
              <a:t>im</a:t>
            </a:r>
            <a:r>
              <a:rPr lang="en-GB">
                <a:cs typeface="Calibri"/>
              </a:rPr>
              <a:t>, pre</a:t>
            </a:r>
          </a:p>
          <a:p>
            <a:endParaRPr lang="en-GB">
              <a:cs typeface="Calibri"/>
            </a:endParaRPr>
          </a:p>
          <a:p>
            <a:r>
              <a:rPr lang="en-GB" b="1">
                <a:cs typeface="Calibri"/>
              </a:rPr>
              <a:t>Suffix</a:t>
            </a:r>
            <a:r>
              <a:rPr lang="en-GB">
                <a:cs typeface="Calibri"/>
              </a:rPr>
              <a:t> (letters added to the end of root words to create a new word)</a:t>
            </a:r>
          </a:p>
          <a:p>
            <a:pPr marL="0" indent="0">
              <a:buNone/>
            </a:pPr>
            <a:r>
              <a:rPr lang="en-GB">
                <a:cs typeface="Calibri"/>
              </a:rPr>
              <a:t>Example: believe + able = believable </a:t>
            </a:r>
          </a:p>
          <a:p>
            <a:r>
              <a:rPr lang="en-GB">
                <a:cs typeface="Calibri"/>
              </a:rPr>
              <a:t>ed, </a:t>
            </a:r>
            <a:r>
              <a:rPr lang="en-GB" err="1">
                <a:cs typeface="Calibri"/>
              </a:rPr>
              <a:t>ing</a:t>
            </a:r>
            <a:r>
              <a:rPr lang="en-GB">
                <a:cs typeface="Calibri"/>
              </a:rPr>
              <a:t>, able, er, </a:t>
            </a:r>
            <a:r>
              <a:rPr lang="en-GB" err="1">
                <a:cs typeface="Calibri"/>
              </a:rPr>
              <a:t>tion</a:t>
            </a:r>
            <a:r>
              <a:rPr lang="en-GB">
                <a:cs typeface="Calibri"/>
              </a:rPr>
              <a:t>, </a:t>
            </a:r>
            <a:r>
              <a:rPr lang="en-GB" err="1">
                <a:cs typeface="Calibri"/>
              </a:rPr>
              <a:t>tist</a:t>
            </a:r>
            <a:r>
              <a:rPr lang="en-GB">
                <a:cs typeface="Calibri"/>
              </a:rPr>
              <a:t>, </a:t>
            </a:r>
            <a:r>
              <a:rPr lang="en-GB" err="1">
                <a:cs typeface="Calibri"/>
              </a:rPr>
              <a:t>ous</a:t>
            </a:r>
          </a:p>
          <a:p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Can you explore using both a prefix and a suffix on a single root word?</a:t>
            </a:r>
          </a:p>
        </p:txBody>
      </p:sp>
    </p:spTree>
    <p:extLst>
      <p:ext uri="{BB962C8B-B14F-4D97-AF65-F5344CB8AC3E}">
        <p14:creationId xmlns:p14="http://schemas.microsoft.com/office/powerpoint/2010/main" val="2402145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703" y="1863591"/>
            <a:ext cx="9735770" cy="393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4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Example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161" y="1941346"/>
            <a:ext cx="6883718" cy="4055579"/>
          </a:xfrm>
          <a:prstGeom prst="rect">
            <a:avLst/>
          </a:prstGeom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E9E57A85-1282-4C91-A56C-6363139AB8CC}"/>
              </a:ext>
            </a:extLst>
          </p:cNvPr>
          <p:cNvSpPr/>
          <p:nvPr/>
        </p:nvSpPr>
        <p:spPr>
          <a:xfrm>
            <a:off x="7808383" y="371008"/>
            <a:ext cx="3545416" cy="2317749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>
                <a:cs typeface="Calibri"/>
              </a:rPr>
              <a:t>What prefix and suffix can you see being used here?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23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deceive</a:t>
            </a:r>
          </a:p>
          <a:p>
            <a:r>
              <a:rPr lang="en-US"/>
              <a:t>conceive</a:t>
            </a:r>
          </a:p>
          <a:p>
            <a:r>
              <a:rPr lang="en-US"/>
              <a:t>receive</a:t>
            </a:r>
            <a:endParaRPr lang="en-GB"/>
          </a:p>
          <a:p>
            <a:r>
              <a:rPr lang="en-US"/>
              <a:t>perceive</a:t>
            </a:r>
            <a:endParaRPr lang="en-GB"/>
          </a:p>
          <a:p>
            <a:r>
              <a:rPr lang="en-US"/>
              <a:t>believe</a:t>
            </a:r>
            <a:endParaRPr lang="en-GB"/>
          </a:p>
          <a:p>
            <a:r>
              <a:rPr lang="en-US"/>
              <a:t>science</a:t>
            </a:r>
            <a:endParaRPr lang="en-GB"/>
          </a:p>
          <a:p>
            <a:r>
              <a:rPr lang="en-GB"/>
              <a:t>conscience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/>
              <a:t>Using the root words in the list, can you create word webs (like the example on the previous slide) </a:t>
            </a:r>
          </a:p>
          <a:p>
            <a:r>
              <a:rPr lang="en-GB"/>
              <a:t>What words can you derive from the root words?</a:t>
            </a:r>
          </a:p>
        </p:txBody>
      </p:sp>
    </p:spTree>
    <p:extLst>
      <p:ext uri="{BB962C8B-B14F-4D97-AF65-F5344CB8AC3E}">
        <p14:creationId xmlns:p14="http://schemas.microsoft.com/office/powerpoint/2010/main" val="4023031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LO: to find words derived from root words with ie and ei</vt:lpstr>
      <vt:lpstr>How do we create words starting from root words?</vt:lpstr>
      <vt:lpstr>PowerPoint Presentation</vt:lpstr>
      <vt:lpstr>Example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find words derived from root words with ie and ei</dc:title>
  <dc:creator>Matt Skinner</dc:creator>
  <cp:revision>1</cp:revision>
  <dcterms:created xsi:type="dcterms:W3CDTF">2021-01-22T13:00:27Z</dcterms:created>
  <dcterms:modified xsi:type="dcterms:W3CDTF">2021-01-24T10:03:15Z</dcterms:modified>
</cp:coreProperties>
</file>