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6858000" cx="9144000"/>
  <p:notesSz cx="6858000" cy="9144000"/>
  <p:embeddedFontLst>
    <p:embeddedFont>
      <p:font typeface="NTR"/>
      <p:regular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40">
          <p15:clr>
            <a:srgbClr val="000000"/>
          </p15:clr>
        </p15:guide>
        <p15:guide id="2" pos="50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2840" orient="horz"/>
        <p:guide pos="50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6" Type="http://schemas.openxmlformats.org/officeDocument/2006/relationships/slide" Target="slides/slide1.xml"/><Relationship Id="rId18" Type="http://schemas.openxmlformats.org/officeDocument/2006/relationships/font" Target="fonts/NTR-regular.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0" name="Shape 80"/>
        <p:cNvGrpSpPr/>
        <p:nvPr/>
      </p:nvGrpSpPr>
      <p:grpSpPr>
        <a:xfrm>
          <a:off x="0" y="0"/>
          <a:ext cx="0" cy="0"/>
          <a:chOff x="0" y="0"/>
          <a:chExt cx="0" cy="0"/>
        </a:xfrm>
      </p:grpSpPr>
      <p:sp>
        <p:nvSpPr>
          <p:cNvPr id="81" name="Google Shape;8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0" name="Shape 90"/>
        <p:cNvGrpSpPr/>
        <p:nvPr/>
      </p:nvGrpSpPr>
      <p:grpSpPr>
        <a:xfrm>
          <a:off x="0" y="0"/>
          <a:ext cx="0" cy="0"/>
          <a:chOff x="0" y="0"/>
          <a:chExt cx="0" cy="0"/>
        </a:xfrm>
      </p:grpSpPr>
      <p:sp>
        <p:nvSpPr>
          <p:cNvPr id="91" name="Google Shape;91;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5" name="Shape 95"/>
        <p:cNvGrpSpPr/>
        <p:nvPr/>
      </p:nvGrpSpPr>
      <p:grpSpPr>
        <a:xfrm>
          <a:off x="0" y="0"/>
          <a:ext cx="0" cy="0"/>
          <a:chOff x="0" y="0"/>
          <a:chExt cx="0" cy="0"/>
        </a:xfrm>
      </p:grpSpPr>
      <p:sp>
        <p:nvSpPr>
          <p:cNvPr id="96" name="Google Shape;9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2" name="Shape 112"/>
        <p:cNvGrpSpPr/>
        <p:nvPr/>
      </p:nvGrpSpPr>
      <p:grpSpPr>
        <a:xfrm>
          <a:off x="0" y="0"/>
          <a:ext cx="0" cy="0"/>
          <a:chOff x="0" y="0"/>
          <a:chExt cx="0" cy="0"/>
        </a:xfrm>
      </p:grpSpPr>
      <p:sp>
        <p:nvSpPr>
          <p:cNvPr id="113" name="Google Shape;11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9" name="Shape 119"/>
        <p:cNvGrpSpPr/>
        <p:nvPr/>
      </p:nvGrpSpPr>
      <p:grpSpPr>
        <a:xfrm>
          <a:off x="0" y="0"/>
          <a:ext cx="0" cy="0"/>
          <a:chOff x="0" y="0"/>
          <a:chExt cx="0" cy="0"/>
        </a:xfrm>
      </p:grpSpPr>
      <p:sp>
        <p:nvSpPr>
          <p:cNvPr id="120" name="Google Shape;12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8" name="Shape 128"/>
        <p:cNvGrpSpPr/>
        <p:nvPr/>
      </p:nvGrpSpPr>
      <p:grpSpPr>
        <a:xfrm>
          <a:off x="0" y="0"/>
          <a:ext cx="0" cy="0"/>
          <a:chOff x="0" y="0"/>
          <a:chExt cx="0" cy="0"/>
        </a:xfrm>
      </p:grpSpPr>
      <p:sp>
        <p:nvSpPr>
          <p:cNvPr id="129" name="Google Shape;12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6" name="Shape 146"/>
        <p:cNvGrpSpPr/>
        <p:nvPr/>
      </p:nvGrpSpPr>
      <p:grpSpPr>
        <a:xfrm>
          <a:off x="0" y="0"/>
          <a:ext cx="0" cy="0"/>
          <a:chOff x="0" y="0"/>
          <a:chExt cx="0" cy="0"/>
        </a:xfrm>
      </p:grpSpPr>
      <p:sp>
        <p:nvSpPr>
          <p:cNvPr id="147" name="Google Shape;147;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4" name="Shape 164"/>
        <p:cNvGrpSpPr/>
        <p:nvPr/>
      </p:nvGrpSpPr>
      <p:grpSpPr>
        <a:xfrm>
          <a:off x="0" y="0"/>
          <a:ext cx="0" cy="0"/>
          <a:chOff x="0" y="0"/>
          <a:chExt cx="0" cy="0"/>
        </a:xfrm>
      </p:grpSpPr>
      <p:sp>
        <p:nvSpPr>
          <p:cNvPr id="165" name="Google Shape;165;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5" name="Shape 175"/>
        <p:cNvGrpSpPr/>
        <p:nvPr/>
      </p:nvGrpSpPr>
      <p:grpSpPr>
        <a:xfrm>
          <a:off x="0" y="0"/>
          <a:ext cx="0" cy="0"/>
          <a:chOff x="0" y="0"/>
          <a:chExt cx="0" cy="0"/>
        </a:xfrm>
      </p:grpSpPr>
      <p:sp>
        <p:nvSpPr>
          <p:cNvPr id="176" name="Google Shape;17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5" name="Shape 185"/>
        <p:cNvGrpSpPr/>
        <p:nvPr/>
      </p:nvGrpSpPr>
      <p:grpSpPr>
        <a:xfrm>
          <a:off x="0" y="0"/>
          <a:ext cx="0" cy="0"/>
          <a:chOff x="0" y="0"/>
          <a:chExt cx="0" cy="0"/>
        </a:xfrm>
      </p:grpSpPr>
      <p:sp>
        <p:nvSpPr>
          <p:cNvPr id="186" name="Google Shape;18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3" name="Shape 193"/>
        <p:cNvGrpSpPr/>
        <p:nvPr/>
      </p:nvGrpSpPr>
      <p:grpSpPr>
        <a:xfrm>
          <a:off x="0" y="0"/>
          <a:ext cx="0" cy="0"/>
          <a:chOff x="0" y="0"/>
          <a:chExt cx="0" cy="0"/>
        </a:xfrm>
      </p:grpSpPr>
      <p:sp>
        <p:nvSpPr>
          <p:cNvPr id="194" name="Google Shape;19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685800" y="1122363"/>
            <a:ext cx="77724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3" name="Google Shape;13;p2"/>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2"/>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2"/>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17" name="Shape 17"/>
        <p:cNvGrpSpPr/>
        <p:nvPr/>
      </p:nvGrpSpPr>
      <p:grpSpPr>
        <a:xfrm>
          <a:off x="0" y="0"/>
          <a:ext cx="0" cy="0"/>
          <a:chOff x="0" y="0"/>
          <a:chExt cx="0" cy="0"/>
        </a:xfrm>
      </p:grpSpPr>
      <p:sp>
        <p:nvSpPr>
          <p:cNvPr id="18" name="Google Shape;18;p3"/>
          <p:cNvSpPr txBox="1"/>
          <p:nvPr>
            <p:ph type="title"/>
          </p:nvPr>
        </p:nvSpPr>
        <p:spPr>
          <a:xfrm rot="5400000">
            <a:off x="4623593" y="2285206"/>
            <a:ext cx="5811838" cy="1971675"/>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9" name="Google Shape;19;p3"/>
          <p:cNvSpPr txBox="1"/>
          <p:nvPr>
            <p:ph idx="1" type="body"/>
          </p:nvPr>
        </p:nvSpPr>
        <p:spPr>
          <a:xfrm rot="5400000">
            <a:off x="623093" y="370681"/>
            <a:ext cx="5811838" cy="5800725"/>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3"/>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3"/>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23" name="Shape 23"/>
        <p:cNvGrpSpPr/>
        <p:nvPr/>
      </p:nvGrpSpPr>
      <p:grpSpPr>
        <a:xfrm>
          <a:off x="0" y="0"/>
          <a:ext cx="0" cy="0"/>
          <a:chOff x="0" y="0"/>
          <a:chExt cx="0" cy="0"/>
        </a:xfrm>
      </p:grpSpPr>
      <p:sp>
        <p:nvSpPr>
          <p:cNvPr id="24" name="Google Shape;24;p4"/>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25" name="Google Shape;25;p4"/>
          <p:cNvSpPr txBox="1"/>
          <p:nvPr>
            <p:ph idx="1" type="body"/>
          </p:nvPr>
        </p:nvSpPr>
        <p:spPr>
          <a:xfrm rot="5400000">
            <a:off x="2396331" y="57943"/>
            <a:ext cx="4351337" cy="78867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 name="Google Shape;26;p4"/>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4"/>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4"/>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29" name="Shape 29"/>
        <p:cNvGrpSpPr/>
        <p:nvPr/>
      </p:nvGrpSpPr>
      <p:grpSpPr>
        <a:xfrm>
          <a:off x="0" y="0"/>
          <a:ext cx="0" cy="0"/>
          <a:chOff x="0" y="0"/>
          <a:chExt cx="0" cy="0"/>
        </a:xfrm>
      </p:grpSpPr>
      <p:sp>
        <p:nvSpPr>
          <p:cNvPr id="30" name="Google Shape;30;p5"/>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32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1" name="Google Shape;31;p5"/>
          <p:cNvSpPr/>
          <p:nvPr>
            <p:ph idx="2" type="pic"/>
          </p:nvPr>
        </p:nvSpPr>
        <p:spPr>
          <a:xfrm>
            <a:off x="3887391" y="987426"/>
            <a:ext cx="462915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32" name="Google Shape;32;p5"/>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3" name="Google Shape;33;p5"/>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5"/>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5"/>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36" name="Shape 36"/>
        <p:cNvGrpSpPr/>
        <p:nvPr/>
      </p:nvGrpSpPr>
      <p:grpSpPr>
        <a:xfrm>
          <a:off x="0" y="0"/>
          <a:ext cx="0" cy="0"/>
          <a:chOff x="0" y="0"/>
          <a:chExt cx="0" cy="0"/>
        </a:xfrm>
      </p:grpSpPr>
      <p:sp>
        <p:nvSpPr>
          <p:cNvPr id="37" name="Google Shape;37;p6"/>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32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8" name="Google Shape;38;p6"/>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39" name="Google Shape;39;p6"/>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0" name="Google Shape;40;p6"/>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6"/>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6"/>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3" name="Shape 43"/>
        <p:cNvGrpSpPr/>
        <p:nvPr/>
      </p:nvGrpSpPr>
      <p:grpSpPr>
        <a:xfrm>
          <a:off x="0" y="0"/>
          <a:ext cx="0" cy="0"/>
          <a:chOff x="0" y="0"/>
          <a:chExt cx="0" cy="0"/>
        </a:xfrm>
      </p:grpSpPr>
      <p:sp>
        <p:nvSpPr>
          <p:cNvPr id="44" name="Google Shape;44;p7"/>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7"/>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7"/>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47" name="Shape 47"/>
        <p:cNvGrpSpPr/>
        <p:nvPr/>
      </p:nvGrpSpPr>
      <p:grpSpPr>
        <a:xfrm>
          <a:off x="0" y="0"/>
          <a:ext cx="0" cy="0"/>
          <a:chOff x="0" y="0"/>
          <a:chExt cx="0" cy="0"/>
        </a:xfrm>
      </p:grpSpPr>
      <p:sp>
        <p:nvSpPr>
          <p:cNvPr id="48" name="Google Shape;48;p8"/>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49" name="Google Shape;49;p8"/>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8"/>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8"/>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52" name="Shape 52"/>
        <p:cNvGrpSpPr/>
        <p:nvPr/>
      </p:nvGrpSpPr>
      <p:grpSpPr>
        <a:xfrm>
          <a:off x="0" y="0"/>
          <a:ext cx="0" cy="0"/>
          <a:chOff x="0" y="0"/>
          <a:chExt cx="0" cy="0"/>
        </a:xfrm>
      </p:grpSpPr>
      <p:sp>
        <p:nvSpPr>
          <p:cNvPr id="53" name="Google Shape;53;p9"/>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54" name="Google Shape;54;p9"/>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5" name="Google Shape;55;p9"/>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9"/>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9"/>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9"/>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9"/>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9"/>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61" name="Shape 61"/>
        <p:cNvGrpSpPr/>
        <p:nvPr/>
      </p:nvGrpSpPr>
      <p:grpSpPr>
        <a:xfrm>
          <a:off x="0" y="0"/>
          <a:ext cx="0" cy="0"/>
          <a:chOff x="0" y="0"/>
          <a:chExt cx="0" cy="0"/>
        </a:xfrm>
      </p:grpSpPr>
      <p:sp>
        <p:nvSpPr>
          <p:cNvPr id="62" name="Google Shape;62;p10"/>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63" name="Google Shape;63;p10"/>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 name="Google Shape;64;p10"/>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5" name="Google Shape;65;p10"/>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0"/>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0"/>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68" name="Shape 68"/>
        <p:cNvGrpSpPr/>
        <p:nvPr/>
      </p:nvGrpSpPr>
      <p:grpSpPr>
        <a:xfrm>
          <a:off x="0" y="0"/>
          <a:ext cx="0" cy="0"/>
          <a:chOff x="0" y="0"/>
          <a:chExt cx="0" cy="0"/>
        </a:xfrm>
      </p:grpSpPr>
      <p:sp>
        <p:nvSpPr>
          <p:cNvPr id="69" name="Google Shape;69;p11"/>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70" name="Google Shape;70;p11"/>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71" name="Google Shape;71;p11"/>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11"/>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1"/>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74" name="Shape 74"/>
        <p:cNvGrpSpPr/>
        <p:nvPr/>
      </p:nvGrpSpPr>
      <p:grpSpPr>
        <a:xfrm>
          <a:off x="0" y="0"/>
          <a:ext cx="0" cy="0"/>
          <a:chOff x="0" y="0"/>
          <a:chExt cx="0" cy="0"/>
        </a:xfrm>
      </p:grpSpPr>
      <p:sp>
        <p:nvSpPr>
          <p:cNvPr id="75" name="Google Shape;75;p12"/>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76" name="Google Shape;76;p12"/>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2"/>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2"/>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12"/>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1"/>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7" name="Google Shape;7;p1"/>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cap="none" strike="noStrike">
                <a:solidFill>
                  <a:srgbClr val="898989"/>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 Id="rId4" Type="http://schemas.openxmlformats.org/officeDocument/2006/relationships/image" Target="../media/image3.jpg"/><Relationship Id="rId5"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3.jp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0.jpg"/><Relationship Id="rId4" Type="http://schemas.openxmlformats.org/officeDocument/2006/relationships/image" Target="../media/image10.jpg"/><Relationship Id="rId5"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7.png"/><Relationship Id="rId4" Type="http://schemas.openxmlformats.org/officeDocument/2006/relationships/image" Target="../media/image9.jpg"/><Relationship Id="rId5" Type="http://schemas.openxmlformats.org/officeDocument/2006/relationships/image" Target="../media/image1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8.png"/><Relationship Id="rId4" Type="http://schemas.openxmlformats.org/officeDocument/2006/relationships/image" Target="../media/image14.png"/><Relationship Id="rId5" Type="http://schemas.openxmlformats.org/officeDocument/2006/relationships/image" Target="../media/image2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6.jpg"/><Relationship Id="rId4" Type="http://schemas.openxmlformats.org/officeDocument/2006/relationships/image" Target="../media/image5.png"/><Relationship Id="rId5" Type="http://schemas.openxmlformats.org/officeDocument/2006/relationships/image" Target="../media/image18.png"/><Relationship Id="rId6"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hyperlink" Target="http://www.bbc.co.uk/learningzone/clips/worship-in-a-hindu-shrine/3619.html"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3" name="Shape 83"/>
        <p:cNvGrpSpPr/>
        <p:nvPr/>
      </p:nvGrpSpPr>
      <p:grpSpPr>
        <a:xfrm>
          <a:off x="0" y="0"/>
          <a:ext cx="0" cy="0"/>
          <a:chOff x="0" y="0"/>
          <a:chExt cx="0" cy="0"/>
        </a:xfrm>
      </p:grpSpPr>
      <p:pic>
        <p:nvPicPr>
          <p:cNvPr id="84" name="Google Shape;84;p13"/>
          <p:cNvPicPr preferRelativeResize="0"/>
          <p:nvPr/>
        </p:nvPicPr>
        <p:blipFill rotWithShape="1">
          <a:blip r:embed="rId3">
            <a:alphaModFix/>
          </a:blip>
          <a:srcRect b="35632" l="27864" r="0" t="0"/>
          <a:stretch/>
        </p:blipFill>
        <p:spPr>
          <a:xfrm>
            <a:off x="3911600" y="989583"/>
            <a:ext cx="4936066" cy="3318934"/>
          </a:xfrm>
          <a:prstGeom prst="rect">
            <a:avLst/>
          </a:prstGeom>
          <a:solidFill>
            <a:srgbClr val="ECECEC"/>
          </a:solidFill>
          <a:ln cap="sq" cmpd="sng" w="8890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pic>
      <p:pic>
        <p:nvPicPr>
          <p:cNvPr id="85" name="Google Shape;85;p13"/>
          <p:cNvPicPr preferRelativeResize="0"/>
          <p:nvPr/>
        </p:nvPicPr>
        <p:blipFill rotWithShape="1">
          <a:blip r:embed="rId4">
            <a:alphaModFix/>
          </a:blip>
          <a:srcRect b="0" l="0" r="0" t="0"/>
          <a:stretch/>
        </p:blipFill>
        <p:spPr>
          <a:xfrm>
            <a:off x="355601" y="845431"/>
            <a:ext cx="3974424" cy="2980818"/>
          </a:xfrm>
          <a:prstGeom prst="rect">
            <a:avLst/>
          </a:prstGeom>
          <a:solidFill>
            <a:srgbClr val="ECECEC"/>
          </a:solidFill>
          <a:ln cap="sq" cmpd="sng" w="8890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pic>
      <p:sp>
        <p:nvSpPr>
          <p:cNvPr id="86" name="Google Shape;86;p13"/>
          <p:cNvSpPr txBox="1"/>
          <p:nvPr/>
        </p:nvSpPr>
        <p:spPr>
          <a:xfrm>
            <a:off x="1295400" y="177800"/>
            <a:ext cx="6407150" cy="604781"/>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600"/>
              <a:buFont typeface="Arial"/>
              <a:buNone/>
            </a:pPr>
            <a:r>
              <a:rPr b="0" i="0" lang="en-GB" sz="3600" u="none" cap="none" strike="noStrike">
                <a:solidFill>
                  <a:schemeClr val="lt1"/>
                </a:solidFill>
                <a:latin typeface="Arial"/>
                <a:ea typeface="Arial"/>
                <a:cs typeface="Arial"/>
                <a:sym typeface="Arial"/>
              </a:rPr>
              <a:t>Starter Activities</a:t>
            </a:r>
            <a:endParaRPr/>
          </a:p>
        </p:txBody>
      </p:sp>
      <p:sp>
        <p:nvSpPr>
          <p:cNvPr id="87" name="Google Shape;87;p13"/>
          <p:cNvSpPr txBox="1"/>
          <p:nvPr/>
        </p:nvSpPr>
        <p:spPr>
          <a:xfrm>
            <a:off x="865187" y="6589712"/>
            <a:ext cx="8278812" cy="2159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lt1"/>
              </a:buClr>
              <a:buSzPts val="700"/>
              <a:buFont typeface="Arial"/>
              <a:buNone/>
            </a:pPr>
            <a:r>
              <a:rPr b="0" i="0" lang="en-GB" sz="700" u="none" cap="none" strike="noStrike">
                <a:solidFill>
                  <a:schemeClr val="lt1"/>
                </a:solidFill>
                <a:latin typeface="Arial"/>
                <a:ea typeface="Arial"/>
                <a:cs typeface="Arial"/>
                <a:sym typeface="Arial"/>
              </a:rPr>
              <a:t>Photos courtesy of </a:t>
            </a:r>
            <a:r>
              <a:rPr b="0" i="0" lang="en-GB" sz="800" u="none" cap="none" strike="noStrike">
                <a:solidFill>
                  <a:schemeClr val="lt1"/>
                </a:solidFill>
                <a:latin typeface="Calibri"/>
                <a:ea typeface="Calibri"/>
                <a:cs typeface="Calibri"/>
                <a:sym typeface="Calibri"/>
              </a:rPr>
              <a:t>VasenkaPhotography</a:t>
            </a:r>
            <a:r>
              <a:rPr b="0" i="0" lang="en-GB" sz="800" u="none" cap="none" strike="noStrike">
                <a:solidFill>
                  <a:schemeClr val="dk1"/>
                </a:solidFill>
                <a:latin typeface="Calibri"/>
                <a:ea typeface="Calibri"/>
                <a:cs typeface="Calibri"/>
                <a:sym typeface="Calibri"/>
              </a:rPr>
              <a:t>, </a:t>
            </a:r>
            <a:r>
              <a:rPr b="0" i="0" lang="en-GB" sz="700" u="none" cap="none" strike="noStrike">
                <a:solidFill>
                  <a:schemeClr val="lt1"/>
                </a:solidFill>
                <a:latin typeface="Arial"/>
                <a:ea typeface="Arial"/>
                <a:cs typeface="Arial"/>
                <a:sym typeface="Arial"/>
              </a:rPr>
              <a:t>Fulvio's photos and RussBowling  @flickr.com - granted under creative commons licence - attribution</a:t>
            </a:r>
            <a:endParaRPr/>
          </a:p>
        </p:txBody>
      </p:sp>
      <p:pic>
        <p:nvPicPr>
          <p:cNvPr id="88" name="Google Shape;88;p13"/>
          <p:cNvPicPr preferRelativeResize="0"/>
          <p:nvPr/>
        </p:nvPicPr>
        <p:blipFill rotWithShape="1">
          <a:blip r:embed="rId5">
            <a:alphaModFix/>
          </a:blip>
          <a:srcRect b="0" l="0" r="0" t="0"/>
          <a:stretch/>
        </p:blipFill>
        <p:spPr>
          <a:xfrm>
            <a:off x="2648713" y="3455360"/>
            <a:ext cx="3362622" cy="2236275"/>
          </a:xfrm>
          <a:prstGeom prst="rect">
            <a:avLst/>
          </a:prstGeom>
          <a:solidFill>
            <a:srgbClr val="ECECEC"/>
          </a:solidFill>
          <a:ln cap="sq" cmpd="sng" w="8890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pic>
      <p:sp>
        <p:nvSpPr>
          <p:cNvPr id="89" name="Google Shape;89;p13"/>
          <p:cNvSpPr txBox="1"/>
          <p:nvPr/>
        </p:nvSpPr>
        <p:spPr>
          <a:xfrm>
            <a:off x="355600" y="5321300"/>
            <a:ext cx="8491537" cy="1016000"/>
          </a:xfrm>
          <a:prstGeom prst="rect">
            <a:avLst/>
          </a:prstGeom>
          <a:solidFill>
            <a:schemeClr val="lt1">
              <a:alpha val="93725"/>
            </a:schemeClr>
          </a:solid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NTR"/>
              <a:buNone/>
            </a:pPr>
            <a:r>
              <a:rPr b="0" i="0" lang="en-GB" sz="2000" u="none" cap="none" strike="noStrike">
                <a:solidFill>
                  <a:schemeClr val="dk1"/>
                </a:solidFill>
                <a:latin typeface="NTR"/>
                <a:ea typeface="NTR"/>
                <a:cs typeface="NTR"/>
                <a:sym typeface="NTR"/>
              </a:rPr>
              <a:t>All of these buildings look different, but what do they all have in common?</a:t>
            </a:r>
            <a:endParaRPr/>
          </a:p>
          <a:p>
            <a:pPr indent="0" lvl="0" marL="0" marR="0" rtl="0" algn="ctr">
              <a:lnSpc>
                <a:spcPct val="100000"/>
              </a:lnSpc>
              <a:spcBef>
                <a:spcPts val="0"/>
              </a:spcBef>
              <a:spcAft>
                <a:spcPts val="0"/>
              </a:spcAft>
              <a:buClr>
                <a:schemeClr val="dk1"/>
              </a:buClr>
              <a:buSzPts val="2000"/>
              <a:buFont typeface="NTR"/>
              <a:buNone/>
            </a:pPr>
            <a:r>
              <a:rPr b="0" i="0" lang="en-GB" sz="2000" u="none" cap="none" strike="noStrike">
                <a:solidFill>
                  <a:schemeClr val="dk1"/>
                </a:solidFill>
                <a:latin typeface="NTR"/>
                <a:ea typeface="NTR"/>
                <a:cs typeface="NTR"/>
                <a:sym typeface="NTR"/>
              </a:rPr>
              <a:t>Who might visit them?</a:t>
            </a:r>
            <a:endParaRPr/>
          </a:p>
          <a:p>
            <a:pPr indent="0" lvl="0" marL="0" marR="0" rtl="0" algn="ctr">
              <a:lnSpc>
                <a:spcPct val="100000"/>
              </a:lnSpc>
              <a:spcBef>
                <a:spcPts val="0"/>
              </a:spcBef>
              <a:spcAft>
                <a:spcPts val="0"/>
              </a:spcAft>
              <a:buClr>
                <a:schemeClr val="dk1"/>
              </a:buClr>
              <a:buSzPts val="2000"/>
              <a:buFont typeface="NTR"/>
              <a:buNone/>
            </a:pPr>
            <a:r>
              <a:rPr b="0" i="0" lang="en-GB" sz="2000" u="none" cap="none" strike="noStrike">
                <a:solidFill>
                  <a:schemeClr val="dk1"/>
                </a:solidFill>
                <a:latin typeface="NTR"/>
                <a:ea typeface="NTR"/>
                <a:cs typeface="NTR"/>
                <a:sym typeface="NTR"/>
              </a:rPr>
              <a:t>What might happen there?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3" name="Shape 93"/>
        <p:cNvGrpSpPr/>
        <p:nvPr/>
      </p:nvGrpSpPr>
      <p:grpSpPr>
        <a:xfrm>
          <a:off x="0" y="0"/>
          <a:ext cx="0" cy="0"/>
          <a:chOff x="0" y="0"/>
          <a:chExt cx="0" cy="0"/>
        </a:xfrm>
      </p:grpSpPr>
      <p:pic>
        <p:nvPicPr>
          <p:cNvPr id="94" name="Google Shape;94;p14"/>
          <p:cNvPicPr preferRelativeResize="0"/>
          <p:nvPr/>
        </p:nvPicPr>
        <p:blipFill rotWithShape="1">
          <a:blip r:embed="rId3">
            <a:alphaModFix/>
          </a:blip>
          <a:srcRect b="0" l="0" r="0" t="0"/>
          <a:stretch/>
        </p:blipFill>
        <p:spPr>
          <a:xfrm>
            <a:off x="1522412" y="555625"/>
            <a:ext cx="6099175" cy="60991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8" name="Shape 98"/>
        <p:cNvGrpSpPr/>
        <p:nvPr/>
      </p:nvGrpSpPr>
      <p:grpSpPr>
        <a:xfrm>
          <a:off x="0" y="0"/>
          <a:ext cx="0" cy="0"/>
          <a:chOff x="0" y="0"/>
          <a:chExt cx="0" cy="0"/>
        </a:xfrm>
      </p:grpSpPr>
      <p:pic>
        <p:nvPicPr>
          <p:cNvPr id="99" name="Google Shape;99;p15"/>
          <p:cNvPicPr preferRelativeResize="0"/>
          <p:nvPr/>
        </p:nvPicPr>
        <p:blipFill rotWithShape="1">
          <a:blip r:embed="rId3">
            <a:alphaModFix/>
          </a:blip>
          <a:srcRect b="-317" l="743" r="21257" t="0"/>
          <a:stretch/>
        </p:blipFill>
        <p:spPr>
          <a:xfrm>
            <a:off x="-17462" y="0"/>
            <a:ext cx="9501187" cy="6880225"/>
          </a:xfrm>
          <a:prstGeom prst="rect">
            <a:avLst/>
          </a:prstGeom>
          <a:noFill/>
          <a:ln>
            <a:noFill/>
          </a:ln>
        </p:spPr>
      </p:pic>
      <p:sp>
        <p:nvSpPr>
          <p:cNvPr id="100" name="Google Shape;100;p15"/>
          <p:cNvSpPr txBox="1"/>
          <p:nvPr/>
        </p:nvSpPr>
        <p:spPr>
          <a:xfrm>
            <a:off x="110069" y="177800"/>
            <a:ext cx="8669867" cy="604781"/>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600"/>
              <a:buFont typeface="Arial"/>
              <a:buNone/>
            </a:pPr>
            <a:r>
              <a:rPr b="0" i="0" lang="en-GB" sz="3600" u="none" cap="none" strike="noStrike">
                <a:solidFill>
                  <a:schemeClr val="lt1"/>
                </a:solidFill>
                <a:latin typeface="Arial"/>
                <a:ea typeface="Arial"/>
                <a:cs typeface="Arial"/>
                <a:sym typeface="Arial"/>
              </a:rPr>
              <a:t>Hindu Mandirs Around the World</a:t>
            </a:r>
            <a:endParaRPr/>
          </a:p>
        </p:txBody>
      </p:sp>
      <p:sp>
        <p:nvSpPr>
          <p:cNvPr id="101" name="Google Shape;101;p15"/>
          <p:cNvSpPr txBox="1"/>
          <p:nvPr/>
        </p:nvSpPr>
        <p:spPr>
          <a:xfrm>
            <a:off x="865187" y="6589712"/>
            <a:ext cx="7413625" cy="20002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lt1"/>
              </a:buClr>
              <a:buSzPts val="700"/>
              <a:buFont typeface="Arial"/>
              <a:buNone/>
            </a:pPr>
            <a:r>
              <a:rPr b="0" i="0" lang="en-GB" sz="700" u="none">
                <a:solidFill>
                  <a:schemeClr val="lt1"/>
                </a:solidFill>
                <a:latin typeface="Arial"/>
                <a:ea typeface="Arial"/>
                <a:cs typeface="Arial"/>
                <a:sym typeface="Arial"/>
              </a:rPr>
              <a:t>Photos courtesy of claudechauvin.com (@flickr.com) - granted under creative commons licence - attribution</a:t>
            </a:r>
            <a:endParaRPr/>
          </a:p>
        </p:txBody>
      </p:sp>
      <p:sp>
        <p:nvSpPr>
          <p:cNvPr id="102" name="Google Shape;102;p15"/>
          <p:cNvSpPr txBox="1"/>
          <p:nvPr/>
        </p:nvSpPr>
        <p:spPr>
          <a:xfrm>
            <a:off x="455612" y="5762625"/>
            <a:ext cx="8491537" cy="400050"/>
          </a:xfrm>
          <a:prstGeom prst="rect">
            <a:avLst/>
          </a:prstGeom>
          <a:solidFill>
            <a:schemeClr val="lt1">
              <a:alpha val="93725"/>
            </a:schemeClr>
          </a:solid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NTR"/>
              <a:buNone/>
            </a:pPr>
            <a:r>
              <a:rPr b="1" i="0" lang="en-GB" sz="2000" u="none">
                <a:solidFill>
                  <a:schemeClr val="dk1"/>
                </a:solidFill>
                <a:latin typeface="NTR"/>
                <a:ea typeface="NTR"/>
                <a:cs typeface="NTR"/>
                <a:sym typeface="NTR"/>
              </a:rPr>
              <a:t>Prambanan</a:t>
            </a:r>
            <a:r>
              <a:rPr b="0" i="0" lang="en-GB" sz="2000" u="none">
                <a:solidFill>
                  <a:schemeClr val="dk1"/>
                </a:solidFill>
                <a:latin typeface="NTR"/>
                <a:ea typeface="NTR"/>
                <a:cs typeface="NTR"/>
                <a:sym typeface="NTR"/>
              </a:rPr>
              <a:t> is the largest temple in Indonesia.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pic>
        <p:nvPicPr>
          <p:cNvPr id="107" name="Google Shape;107;p16"/>
          <p:cNvPicPr preferRelativeResize="0"/>
          <p:nvPr/>
        </p:nvPicPr>
        <p:blipFill rotWithShape="1">
          <a:blip r:embed="rId3">
            <a:alphaModFix/>
          </a:blip>
          <a:srcRect b="0" l="0" r="0" t="0"/>
          <a:stretch/>
        </p:blipFill>
        <p:spPr>
          <a:xfrm>
            <a:off x="0" y="0"/>
            <a:ext cx="5143500" cy="6858000"/>
          </a:xfrm>
          <a:prstGeom prst="rect">
            <a:avLst/>
          </a:prstGeom>
          <a:noFill/>
          <a:ln>
            <a:noFill/>
          </a:ln>
        </p:spPr>
      </p:pic>
      <p:sp>
        <p:nvSpPr>
          <p:cNvPr id="108" name="Google Shape;108;p16"/>
          <p:cNvSpPr txBox="1"/>
          <p:nvPr/>
        </p:nvSpPr>
        <p:spPr>
          <a:xfrm>
            <a:off x="511175" y="6667500"/>
            <a:ext cx="4259262" cy="20002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lt1"/>
              </a:buClr>
              <a:buSzPts val="700"/>
              <a:buFont typeface="Arial"/>
              <a:buNone/>
            </a:pPr>
            <a:r>
              <a:rPr b="0" i="0" lang="en-GB" sz="700" u="none">
                <a:solidFill>
                  <a:schemeClr val="lt1"/>
                </a:solidFill>
                <a:latin typeface="Arial"/>
                <a:ea typeface="Arial"/>
                <a:cs typeface="Arial"/>
                <a:sym typeface="Arial"/>
              </a:rPr>
              <a:t>Photos courtesy of Ashok666 (@flickr.com) - granted under creative commons licence - attribution</a:t>
            </a:r>
            <a:endParaRPr/>
          </a:p>
        </p:txBody>
      </p:sp>
      <p:sp>
        <p:nvSpPr>
          <p:cNvPr id="109" name="Google Shape;109;p16"/>
          <p:cNvSpPr txBox="1"/>
          <p:nvPr/>
        </p:nvSpPr>
        <p:spPr>
          <a:xfrm>
            <a:off x="392112" y="5214937"/>
            <a:ext cx="4518025" cy="1016000"/>
          </a:xfrm>
          <a:prstGeom prst="rect">
            <a:avLst/>
          </a:prstGeom>
          <a:solidFill>
            <a:schemeClr val="lt1">
              <a:alpha val="9372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000"/>
              <a:buFont typeface="NTR"/>
              <a:buNone/>
            </a:pPr>
            <a:r>
              <a:rPr b="1" i="0" lang="en-GB" sz="2000" u="none">
                <a:solidFill>
                  <a:schemeClr val="dk1"/>
                </a:solidFill>
                <a:latin typeface="NTR"/>
                <a:ea typeface="NTR"/>
                <a:cs typeface="NTR"/>
                <a:sym typeface="NTR"/>
              </a:rPr>
              <a:t>The Meenakshi Amman Temple </a:t>
            </a:r>
            <a:r>
              <a:rPr b="0" i="0" lang="en-GB" sz="2000" u="none">
                <a:solidFill>
                  <a:schemeClr val="dk1"/>
                </a:solidFill>
                <a:latin typeface="NTR"/>
                <a:ea typeface="NTR"/>
                <a:cs typeface="NTR"/>
                <a:sym typeface="NTR"/>
              </a:rPr>
              <a:t>is one of the most important Indian Hindu temples with 14 towers! </a:t>
            </a:r>
            <a:endParaRPr/>
          </a:p>
        </p:txBody>
      </p:sp>
      <p:pic>
        <p:nvPicPr>
          <p:cNvPr id="110" name="Google Shape;110;p16"/>
          <p:cNvPicPr preferRelativeResize="0"/>
          <p:nvPr/>
        </p:nvPicPr>
        <p:blipFill rotWithShape="1">
          <a:blip r:embed="rId4">
            <a:alphaModFix/>
          </a:blip>
          <a:srcRect b="0" l="0" r="0" t="0"/>
          <a:stretch/>
        </p:blipFill>
        <p:spPr>
          <a:xfrm>
            <a:off x="5143500" y="-61912"/>
            <a:ext cx="4095750" cy="6931025"/>
          </a:xfrm>
          <a:prstGeom prst="rect">
            <a:avLst/>
          </a:prstGeom>
          <a:noFill/>
          <a:ln>
            <a:noFill/>
          </a:ln>
        </p:spPr>
      </p:pic>
      <p:sp>
        <p:nvSpPr>
          <p:cNvPr id="111" name="Google Shape;111;p16"/>
          <p:cNvSpPr txBox="1"/>
          <p:nvPr/>
        </p:nvSpPr>
        <p:spPr>
          <a:xfrm>
            <a:off x="5280025" y="6637337"/>
            <a:ext cx="3871912" cy="20002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700"/>
              <a:buFont typeface="Arial"/>
              <a:buNone/>
            </a:pPr>
            <a:r>
              <a:rPr b="0" i="0" lang="en-GB" sz="700" u="none">
                <a:solidFill>
                  <a:schemeClr val="dk1"/>
                </a:solidFill>
                <a:latin typeface="Arial"/>
                <a:ea typeface="Arial"/>
                <a:cs typeface="Arial"/>
                <a:sym typeface="Arial"/>
              </a:rPr>
              <a:t>Map Source: 2014 Basarsoft, Google, ORION-ME, SK planet, ZENRIN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8243"/>
        </a:solidFill>
      </p:bgPr>
    </p:bg>
    <p:spTree>
      <p:nvGrpSpPr>
        <p:cNvPr id="115" name="Shape 115"/>
        <p:cNvGrpSpPr/>
        <p:nvPr/>
      </p:nvGrpSpPr>
      <p:grpSpPr>
        <a:xfrm>
          <a:off x="0" y="0"/>
          <a:ext cx="0" cy="0"/>
          <a:chOff x="0" y="0"/>
          <a:chExt cx="0" cy="0"/>
        </a:xfrm>
      </p:grpSpPr>
      <p:pic>
        <p:nvPicPr>
          <p:cNvPr id="116" name="Google Shape;116;p17"/>
          <p:cNvPicPr preferRelativeResize="0"/>
          <p:nvPr/>
        </p:nvPicPr>
        <p:blipFill rotWithShape="1">
          <a:blip r:embed="rId3">
            <a:alphaModFix/>
          </a:blip>
          <a:srcRect b="0" l="0" r="0" t="0"/>
          <a:stretch/>
        </p:blipFill>
        <p:spPr>
          <a:xfrm>
            <a:off x="1209675" y="693737"/>
            <a:ext cx="6864350" cy="5494337"/>
          </a:xfrm>
          <a:prstGeom prst="rect">
            <a:avLst/>
          </a:prstGeom>
          <a:noFill/>
          <a:ln>
            <a:noFill/>
          </a:ln>
        </p:spPr>
      </p:pic>
      <p:sp>
        <p:nvSpPr>
          <p:cNvPr id="117" name="Google Shape;117;p17"/>
          <p:cNvSpPr txBox="1"/>
          <p:nvPr/>
        </p:nvSpPr>
        <p:spPr>
          <a:xfrm>
            <a:off x="395287" y="693737"/>
            <a:ext cx="8493125" cy="1323975"/>
          </a:xfrm>
          <a:prstGeom prst="rect">
            <a:avLst/>
          </a:prstGeom>
          <a:solidFill>
            <a:schemeClr val="lt1">
              <a:alpha val="9372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000"/>
              <a:buFont typeface="NTR"/>
              <a:buNone/>
            </a:pPr>
            <a:r>
              <a:rPr b="1" i="0" lang="en-GB" sz="2000" u="none">
                <a:solidFill>
                  <a:schemeClr val="dk1"/>
                </a:solidFill>
                <a:latin typeface="NTR"/>
                <a:ea typeface="NTR"/>
                <a:cs typeface="NTR"/>
                <a:sym typeface="NTR"/>
              </a:rPr>
              <a:t>The Sree Ganapathy Temple, in London, </a:t>
            </a:r>
            <a:r>
              <a:rPr b="0" i="0" lang="en-GB" sz="2000" u="none">
                <a:solidFill>
                  <a:schemeClr val="dk1"/>
                </a:solidFill>
                <a:latin typeface="NTR"/>
                <a:ea typeface="NTR"/>
                <a:cs typeface="NTR"/>
                <a:sym typeface="NTR"/>
              </a:rPr>
              <a:t>is a busy and exciting place.  As well as being used for worship, birth, wedding and death ceremonies, it is also a place where visitors can go and discuss and strengthen their faith, take part in meditation classes and yoga.  </a:t>
            </a:r>
            <a:endParaRPr/>
          </a:p>
        </p:txBody>
      </p:sp>
      <p:sp>
        <p:nvSpPr>
          <p:cNvPr id="118" name="Google Shape;118;p17"/>
          <p:cNvSpPr txBox="1"/>
          <p:nvPr/>
        </p:nvSpPr>
        <p:spPr>
          <a:xfrm>
            <a:off x="395287" y="5078412"/>
            <a:ext cx="8493125" cy="1322387"/>
          </a:xfrm>
          <a:prstGeom prst="rect">
            <a:avLst/>
          </a:prstGeom>
          <a:solidFill>
            <a:schemeClr val="lt1">
              <a:alpha val="9372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000"/>
              <a:buFont typeface="NTR"/>
              <a:buNone/>
            </a:pPr>
            <a:r>
              <a:rPr b="0" i="0" lang="en-GB" sz="2000" u="none">
                <a:solidFill>
                  <a:schemeClr val="dk1"/>
                </a:solidFill>
                <a:latin typeface="NTR"/>
                <a:ea typeface="NTR"/>
                <a:cs typeface="NTR"/>
                <a:sym typeface="NTR"/>
              </a:rPr>
              <a:t>At a Hindu temple, different parts of the building have a special meaning, for example, the central shrine inside the mandir represents the heart of the Hindu worshipper, and if the temple has a tower this symbolises a connection with heaven.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2" name="Shape 122"/>
        <p:cNvGrpSpPr/>
        <p:nvPr/>
      </p:nvGrpSpPr>
      <p:grpSpPr>
        <a:xfrm>
          <a:off x="0" y="0"/>
          <a:ext cx="0" cy="0"/>
          <a:chOff x="0" y="0"/>
          <a:chExt cx="0" cy="0"/>
        </a:xfrm>
      </p:grpSpPr>
      <p:sp>
        <p:nvSpPr>
          <p:cNvPr id="123" name="Google Shape;123;p18"/>
          <p:cNvSpPr txBox="1"/>
          <p:nvPr/>
        </p:nvSpPr>
        <p:spPr>
          <a:xfrm>
            <a:off x="195263" y="177800"/>
            <a:ext cx="8689445" cy="1103379"/>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600"/>
              <a:buFont typeface="Arial"/>
              <a:buNone/>
            </a:pPr>
            <a:r>
              <a:rPr b="0" i="0" lang="en-GB" sz="3600" u="none" cap="none" strike="noStrike">
                <a:solidFill>
                  <a:schemeClr val="lt1"/>
                </a:solidFill>
                <a:latin typeface="Arial"/>
                <a:ea typeface="Arial"/>
                <a:cs typeface="Arial"/>
                <a:sym typeface="Arial"/>
              </a:rPr>
              <a:t>Do they all look the same on the inside?</a:t>
            </a:r>
            <a:endParaRPr/>
          </a:p>
        </p:txBody>
      </p:sp>
      <p:sp>
        <p:nvSpPr>
          <p:cNvPr id="124" name="Google Shape;124;p18"/>
          <p:cNvSpPr txBox="1"/>
          <p:nvPr/>
        </p:nvSpPr>
        <p:spPr>
          <a:xfrm>
            <a:off x="865187" y="6657975"/>
            <a:ext cx="7413625" cy="20002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lt1"/>
              </a:buClr>
              <a:buSzPts val="700"/>
              <a:buFont typeface="Arial"/>
              <a:buNone/>
            </a:pPr>
            <a:r>
              <a:rPr b="0" i="0" lang="en-GB" sz="700" u="none">
                <a:solidFill>
                  <a:schemeClr val="lt1"/>
                </a:solidFill>
                <a:latin typeface="Arial"/>
                <a:ea typeface="Arial"/>
                <a:cs typeface="Arial"/>
                <a:sym typeface="Arial"/>
              </a:rPr>
              <a:t>Photos courtesy of Gadhada07 &lt;DEEPAK GUPTA&gt; and Fulvio's photos (@flickr.com) - granted under creative commons licence - attribution</a:t>
            </a:r>
            <a:endParaRPr/>
          </a:p>
        </p:txBody>
      </p:sp>
      <p:pic>
        <p:nvPicPr>
          <p:cNvPr id="125" name="Google Shape;125;p18"/>
          <p:cNvPicPr preferRelativeResize="0"/>
          <p:nvPr/>
        </p:nvPicPr>
        <p:blipFill rotWithShape="1">
          <a:blip r:embed="rId3">
            <a:alphaModFix/>
          </a:blip>
          <a:srcRect b="0" l="0" r="0" t="0"/>
          <a:stretch/>
        </p:blipFill>
        <p:spPr>
          <a:xfrm rot="304365">
            <a:off x="5759081" y="1649040"/>
            <a:ext cx="2957106" cy="3942808"/>
          </a:xfrm>
          <a:prstGeom prst="rect">
            <a:avLst/>
          </a:prstGeom>
          <a:solidFill>
            <a:srgbClr val="ECECEC"/>
          </a:solidFill>
          <a:ln cap="sq" cmpd="sng" w="8890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pic>
      <p:pic>
        <p:nvPicPr>
          <p:cNvPr id="126" name="Google Shape;126;p18"/>
          <p:cNvPicPr preferRelativeResize="0"/>
          <p:nvPr/>
        </p:nvPicPr>
        <p:blipFill rotWithShape="1">
          <a:blip r:embed="rId4">
            <a:alphaModFix/>
          </a:blip>
          <a:srcRect b="0" l="0" r="0" t="0"/>
          <a:stretch/>
        </p:blipFill>
        <p:spPr>
          <a:xfrm>
            <a:off x="2433759" y="3890223"/>
            <a:ext cx="3351954" cy="2218993"/>
          </a:xfrm>
          <a:prstGeom prst="rect">
            <a:avLst/>
          </a:prstGeom>
          <a:solidFill>
            <a:srgbClr val="ECECEC"/>
          </a:solidFill>
          <a:ln cap="sq" cmpd="sng" w="8890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pic>
      <p:pic>
        <p:nvPicPr>
          <p:cNvPr id="127" name="Google Shape;127;p18"/>
          <p:cNvPicPr preferRelativeResize="0"/>
          <p:nvPr/>
        </p:nvPicPr>
        <p:blipFill rotWithShape="1">
          <a:blip r:embed="rId5">
            <a:alphaModFix/>
          </a:blip>
          <a:srcRect b="0" l="0" r="0" t="0"/>
          <a:stretch/>
        </p:blipFill>
        <p:spPr>
          <a:xfrm rot="-346452">
            <a:off x="501814" y="1487569"/>
            <a:ext cx="4245187" cy="2822386"/>
          </a:xfrm>
          <a:prstGeom prst="rect">
            <a:avLst/>
          </a:prstGeom>
          <a:solidFill>
            <a:srgbClr val="ECECEC"/>
          </a:solidFill>
          <a:ln cap="sq" cmpd="sng" w="8890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CC66"/>
        </a:solidFill>
      </p:bgPr>
    </p:bg>
    <p:spTree>
      <p:nvGrpSpPr>
        <p:cNvPr id="131" name="Shape 131"/>
        <p:cNvGrpSpPr/>
        <p:nvPr/>
      </p:nvGrpSpPr>
      <p:grpSpPr>
        <a:xfrm>
          <a:off x="0" y="0"/>
          <a:ext cx="0" cy="0"/>
          <a:chOff x="0" y="0"/>
          <a:chExt cx="0" cy="0"/>
        </a:xfrm>
      </p:grpSpPr>
      <p:sp>
        <p:nvSpPr>
          <p:cNvPr id="132" name="Google Shape;132;p19"/>
          <p:cNvSpPr txBox="1"/>
          <p:nvPr/>
        </p:nvSpPr>
        <p:spPr>
          <a:xfrm>
            <a:off x="304800" y="3659187"/>
            <a:ext cx="8528050" cy="2925762"/>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133" name="Google Shape;133;p19"/>
          <p:cNvSpPr txBox="1"/>
          <p:nvPr/>
        </p:nvSpPr>
        <p:spPr>
          <a:xfrm>
            <a:off x="4695825" y="201612"/>
            <a:ext cx="4137025" cy="314325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134" name="Google Shape;134;p19"/>
          <p:cNvSpPr txBox="1"/>
          <p:nvPr/>
        </p:nvSpPr>
        <p:spPr>
          <a:xfrm>
            <a:off x="304800" y="217487"/>
            <a:ext cx="4137025" cy="314325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135" name="Google Shape;135;p19"/>
          <p:cNvSpPr txBox="1"/>
          <p:nvPr/>
        </p:nvSpPr>
        <p:spPr>
          <a:xfrm>
            <a:off x="811212" y="6570662"/>
            <a:ext cx="7413625" cy="2159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7F7F7F"/>
              </a:buClr>
              <a:buSzPts val="800"/>
              <a:buFont typeface="Arial"/>
              <a:buNone/>
            </a:pPr>
            <a:r>
              <a:rPr b="0" i="0" lang="en-GB" sz="800" u="none">
                <a:solidFill>
                  <a:srgbClr val="7F7F7F"/>
                </a:solidFill>
                <a:latin typeface="Arial"/>
                <a:ea typeface="Arial"/>
                <a:cs typeface="Arial"/>
                <a:sym typeface="Arial"/>
              </a:rPr>
              <a:t>Photo courtesy of Os Rúpias and justfluff (@flickr.com) - granted under creative commons licence - attribution</a:t>
            </a:r>
            <a:endParaRPr/>
          </a:p>
        </p:txBody>
      </p:sp>
      <p:sp>
        <p:nvSpPr>
          <p:cNvPr id="136" name="Google Shape;136;p19"/>
          <p:cNvSpPr/>
          <p:nvPr/>
        </p:nvSpPr>
        <p:spPr>
          <a:xfrm>
            <a:off x="2466678" y="2546104"/>
            <a:ext cx="4210645" cy="1765792"/>
          </a:xfrm>
          <a:prstGeom prst="ellipse">
            <a:avLst/>
          </a:prstGeom>
          <a:solidFill>
            <a:srgbClr val="FFCC66"/>
          </a:solid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Arial"/>
              <a:buNone/>
            </a:pPr>
            <a:r>
              <a:rPr b="0" i="0" lang="en-GB" sz="2800" u="none" cap="none" strike="noStrike">
                <a:solidFill>
                  <a:schemeClr val="lt1"/>
                </a:solidFill>
                <a:latin typeface="Arial"/>
                <a:ea typeface="Arial"/>
                <a:cs typeface="Arial"/>
                <a:sym typeface="Arial"/>
              </a:rPr>
              <a:t>Important Features of a Hindu Mandir</a:t>
            </a:r>
            <a:endParaRPr b="0" i="0" sz="2800" u="none" cap="none" strike="noStrike">
              <a:solidFill>
                <a:schemeClr val="lt1"/>
              </a:solidFill>
              <a:latin typeface="Arial"/>
              <a:ea typeface="Arial"/>
              <a:cs typeface="Arial"/>
              <a:sym typeface="Arial"/>
            </a:endParaRPr>
          </a:p>
        </p:txBody>
      </p:sp>
      <p:grpSp>
        <p:nvGrpSpPr>
          <p:cNvPr id="137" name="Google Shape;137;p19"/>
          <p:cNvGrpSpPr/>
          <p:nvPr/>
        </p:nvGrpSpPr>
        <p:grpSpPr>
          <a:xfrm>
            <a:off x="349250" y="487362"/>
            <a:ext cx="3286125" cy="2470150"/>
            <a:chOff x="348494" y="487467"/>
            <a:chExt cx="3287440" cy="2468783"/>
          </a:xfrm>
        </p:grpSpPr>
        <p:sp>
          <p:nvSpPr>
            <p:cNvPr id="138" name="Google Shape;138;p19"/>
            <p:cNvSpPr txBox="1"/>
            <p:nvPr/>
          </p:nvSpPr>
          <p:spPr>
            <a:xfrm>
              <a:off x="348494" y="2032920"/>
              <a:ext cx="2981325" cy="92333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NTR"/>
                <a:buNone/>
              </a:pPr>
              <a:r>
                <a:rPr b="1" i="0" lang="en-GB" sz="1800" u="none">
                  <a:solidFill>
                    <a:schemeClr val="dk1"/>
                  </a:solidFill>
                  <a:latin typeface="NTR"/>
                  <a:ea typeface="NTR"/>
                  <a:cs typeface="NTR"/>
                  <a:sym typeface="NTR"/>
                </a:rPr>
                <a:t>Shoe Rack</a:t>
              </a:r>
              <a:endParaRPr/>
            </a:p>
            <a:p>
              <a:pPr indent="0" lvl="0" marL="0" marR="0" rtl="0" algn="l">
                <a:lnSpc>
                  <a:spcPct val="100000"/>
                </a:lnSpc>
                <a:spcBef>
                  <a:spcPts val="0"/>
                </a:spcBef>
                <a:spcAft>
                  <a:spcPts val="0"/>
                </a:spcAft>
                <a:buClr>
                  <a:schemeClr val="dk1"/>
                </a:buClr>
                <a:buSzPts val="1800"/>
                <a:buFont typeface="NTR"/>
                <a:buNone/>
              </a:pPr>
              <a:r>
                <a:rPr b="0" i="0" lang="en-GB" sz="1800" u="none">
                  <a:solidFill>
                    <a:schemeClr val="dk1"/>
                  </a:solidFill>
                  <a:latin typeface="NTR"/>
                  <a:ea typeface="NTR"/>
                  <a:cs typeface="NTR"/>
                  <a:sym typeface="NTR"/>
                </a:rPr>
                <a:t>A place to store shoes before entering the mandir.</a:t>
              </a:r>
              <a:endParaRPr/>
            </a:p>
          </p:txBody>
        </p:sp>
        <p:pic>
          <p:nvPicPr>
            <p:cNvPr id="139" name="Google Shape;139;p19"/>
            <p:cNvPicPr preferRelativeResize="0"/>
            <p:nvPr/>
          </p:nvPicPr>
          <p:blipFill rotWithShape="1">
            <a:blip r:embed="rId3">
              <a:alphaModFix/>
            </a:blip>
            <a:srcRect b="0" l="0" r="0" t="0"/>
            <a:stretch/>
          </p:blipFill>
          <p:spPr>
            <a:xfrm>
              <a:off x="1515704" y="487467"/>
              <a:ext cx="2120230" cy="1535046"/>
            </a:xfrm>
            <a:prstGeom prst="rect">
              <a:avLst/>
            </a:prstGeom>
            <a:noFill/>
            <a:ln>
              <a:noFill/>
            </a:ln>
          </p:spPr>
        </p:pic>
      </p:grpSp>
      <p:grpSp>
        <p:nvGrpSpPr>
          <p:cNvPr id="140" name="Google Shape;140;p19"/>
          <p:cNvGrpSpPr/>
          <p:nvPr/>
        </p:nvGrpSpPr>
        <p:grpSpPr>
          <a:xfrm>
            <a:off x="4881562" y="312737"/>
            <a:ext cx="3735387" cy="2581275"/>
            <a:chOff x="4879481" y="313405"/>
            <a:chExt cx="3738242" cy="2580727"/>
          </a:xfrm>
        </p:grpSpPr>
        <p:sp>
          <p:nvSpPr>
            <p:cNvPr id="141" name="Google Shape;141;p19"/>
            <p:cNvSpPr txBox="1"/>
            <p:nvPr/>
          </p:nvSpPr>
          <p:spPr>
            <a:xfrm>
              <a:off x="4879481" y="313405"/>
              <a:ext cx="1670047" cy="1477203"/>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NTR"/>
                <a:buNone/>
              </a:pPr>
              <a:r>
                <a:rPr b="1" i="0" lang="en-GB" sz="1800" u="none">
                  <a:solidFill>
                    <a:schemeClr val="dk1"/>
                  </a:solidFill>
                  <a:latin typeface="NTR"/>
                  <a:ea typeface="NTR"/>
                  <a:cs typeface="NTR"/>
                  <a:sym typeface="NTR"/>
                </a:rPr>
                <a:t>Murti</a:t>
              </a:r>
              <a:endParaRPr/>
            </a:p>
            <a:p>
              <a:pPr indent="0" lvl="0" marL="0" marR="0" rtl="0" algn="l">
                <a:lnSpc>
                  <a:spcPct val="100000"/>
                </a:lnSpc>
                <a:spcBef>
                  <a:spcPts val="0"/>
                </a:spcBef>
                <a:spcAft>
                  <a:spcPts val="0"/>
                </a:spcAft>
                <a:buClr>
                  <a:schemeClr val="dk1"/>
                </a:buClr>
                <a:buSzPts val="1800"/>
                <a:buFont typeface="NTR"/>
                <a:buNone/>
              </a:pPr>
              <a:r>
                <a:rPr b="0" i="0" lang="en-GB" sz="1800" u="none">
                  <a:solidFill>
                    <a:schemeClr val="dk1"/>
                  </a:solidFill>
                  <a:latin typeface="NTR"/>
                  <a:ea typeface="NTR"/>
                  <a:cs typeface="NTR"/>
                  <a:sym typeface="NTR"/>
                </a:rPr>
                <a:t>A murti is a statue of God, or a god or goddess. </a:t>
              </a:r>
              <a:endParaRPr/>
            </a:p>
          </p:txBody>
        </p:sp>
        <p:pic>
          <p:nvPicPr>
            <p:cNvPr id="142" name="Google Shape;142;p19"/>
            <p:cNvPicPr preferRelativeResize="0"/>
            <p:nvPr/>
          </p:nvPicPr>
          <p:blipFill rotWithShape="1">
            <a:blip r:embed="rId4">
              <a:alphaModFix/>
            </a:blip>
            <a:srcRect b="0" l="0" r="0" t="0"/>
            <a:stretch/>
          </p:blipFill>
          <p:spPr>
            <a:xfrm>
              <a:off x="6677039" y="536766"/>
              <a:ext cx="1940684" cy="2357366"/>
            </a:xfrm>
            <a:prstGeom prst="rect">
              <a:avLst/>
            </a:prstGeom>
            <a:solidFill>
              <a:srgbClr val="ECECEC"/>
            </a:solidFill>
            <a:ln cap="sq" cmpd="sng" w="8890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pic>
      </p:grpSp>
      <p:grpSp>
        <p:nvGrpSpPr>
          <p:cNvPr id="143" name="Google Shape;143;p19"/>
          <p:cNvGrpSpPr/>
          <p:nvPr/>
        </p:nvGrpSpPr>
        <p:grpSpPr>
          <a:xfrm>
            <a:off x="291556" y="3932048"/>
            <a:ext cx="8325393" cy="2667378"/>
            <a:chOff x="-311298" y="3734637"/>
            <a:chExt cx="8324316" cy="2667054"/>
          </a:xfrm>
        </p:grpSpPr>
        <p:sp>
          <p:nvSpPr>
            <p:cNvPr id="144" name="Google Shape;144;p19"/>
            <p:cNvSpPr txBox="1"/>
            <p:nvPr/>
          </p:nvSpPr>
          <p:spPr>
            <a:xfrm>
              <a:off x="5031693" y="4694161"/>
              <a:ext cx="2981325" cy="147732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NTR"/>
                <a:buNone/>
              </a:pPr>
              <a:r>
                <a:rPr b="1" i="0" lang="en-GB" sz="1800" u="none">
                  <a:solidFill>
                    <a:schemeClr val="dk1"/>
                  </a:solidFill>
                  <a:latin typeface="NTR"/>
                  <a:ea typeface="NTR"/>
                  <a:cs typeface="NTR"/>
                  <a:sym typeface="NTR"/>
                </a:rPr>
                <a:t>Main Shrine</a:t>
              </a:r>
              <a:endParaRPr/>
            </a:p>
            <a:p>
              <a:pPr indent="0" lvl="0" marL="0" marR="0" rtl="0" algn="l">
                <a:lnSpc>
                  <a:spcPct val="100000"/>
                </a:lnSpc>
                <a:spcBef>
                  <a:spcPts val="0"/>
                </a:spcBef>
                <a:spcAft>
                  <a:spcPts val="0"/>
                </a:spcAft>
                <a:buClr>
                  <a:schemeClr val="dk1"/>
                </a:buClr>
                <a:buSzPts val="1800"/>
                <a:buFont typeface="NTR"/>
                <a:buNone/>
              </a:pPr>
              <a:r>
                <a:rPr b="0" i="0" lang="en-GB" sz="1800" u="none">
                  <a:solidFill>
                    <a:schemeClr val="dk1"/>
                  </a:solidFill>
                  <a:latin typeface="NTR"/>
                  <a:ea typeface="NTR"/>
                  <a:cs typeface="NTR"/>
                  <a:sym typeface="NTR"/>
                </a:rPr>
                <a:t>This is the heart of the temple to represent the heart of the worshipper. It is usually at the front of the temple. </a:t>
              </a:r>
              <a:endParaRPr/>
            </a:p>
          </p:txBody>
        </p:sp>
        <p:pic>
          <p:nvPicPr>
            <p:cNvPr id="145" name="Google Shape;145;p19"/>
            <p:cNvPicPr preferRelativeResize="0"/>
            <p:nvPr/>
          </p:nvPicPr>
          <p:blipFill rotWithShape="1">
            <a:blip r:embed="rId5">
              <a:alphaModFix/>
            </a:blip>
            <a:srcRect b="0" l="0" r="0" t="0"/>
            <a:stretch/>
          </p:blipFill>
          <p:spPr>
            <a:xfrm rot="-256916">
              <a:off x="-225040" y="3852287"/>
              <a:ext cx="3242340" cy="2431755"/>
            </a:xfrm>
            <a:prstGeom prst="rect">
              <a:avLst/>
            </a:prstGeom>
            <a:solidFill>
              <a:srgbClr val="ECECEC"/>
            </a:solidFill>
            <a:ln cap="sq" cmpd="sng" w="8890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pic>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CC66"/>
        </a:solidFill>
      </p:bgPr>
    </p:bg>
    <p:spTree>
      <p:nvGrpSpPr>
        <p:cNvPr id="149" name="Shape 149"/>
        <p:cNvGrpSpPr/>
        <p:nvPr/>
      </p:nvGrpSpPr>
      <p:grpSpPr>
        <a:xfrm>
          <a:off x="0" y="0"/>
          <a:ext cx="0" cy="0"/>
          <a:chOff x="0" y="0"/>
          <a:chExt cx="0" cy="0"/>
        </a:xfrm>
      </p:grpSpPr>
      <p:sp>
        <p:nvSpPr>
          <p:cNvPr id="150" name="Google Shape;150;p20"/>
          <p:cNvSpPr txBox="1"/>
          <p:nvPr/>
        </p:nvSpPr>
        <p:spPr>
          <a:xfrm>
            <a:off x="304800" y="3659187"/>
            <a:ext cx="8528050" cy="2925762"/>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151" name="Google Shape;151;p20"/>
          <p:cNvSpPr txBox="1"/>
          <p:nvPr/>
        </p:nvSpPr>
        <p:spPr>
          <a:xfrm>
            <a:off x="4695825" y="201612"/>
            <a:ext cx="4137025" cy="314325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152" name="Google Shape;152;p20"/>
          <p:cNvSpPr txBox="1"/>
          <p:nvPr/>
        </p:nvSpPr>
        <p:spPr>
          <a:xfrm>
            <a:off x="304800" y="217487"/>
            <a:ext cx="4137025" cy="314325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153" name="Google Shape;153;p20"/>
          <p:cNvSpPr txBox="1"/>
          <p:nvPr/>
        </p:nvSpPr>
        <p:spPr>
          <a:xfrm>
            <a:off x="811212" y="6570662"/>
            <a:ext cx="7413625" cy="2159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7F7F7F"/>
              </a:buClr>
              <a:buSzPts val="800"/>
              <a:buFont typeface="Arial"/>
              <a:buNone/>
            </a:pPr>
            <a:r>
              <a:rPr b="0" i="0" lang="en-GB" sz="800" u="none">
                <a:solidFill>
                  <a:srgbClr val="7F7F7F"/>
                </a:solidFill>
                <a:latin typeface="Arial"/>
                <a:ea typeface="Arial"/>
                <a:cs typeface="Arial"/>
                <a:sym typeface="Arial"/>
              </a:rPr>
              <a:t>Photo courtesy Natesh Ramasamy (@flickr.com) - granted under creative commons licence - attribution</a:t>
            </a:r>
            <a:endParaRPr/>
          </a:p>
        </p:txBody>
      </p:sp>
      <p:sp>
        <p:nvSpPr>
          <p:cNvPr id="154" name="Google Shape;154;p20"/>
          <p:cNvSpPr/>
          <p:nvPr/>
        </p:nvSpPr>
        <p:spPr>
          <a:xfrm>
            <a:off x="2466678" y="2546104"/>
            <a:ext cx="4210645" cy="1765792"/>
          </a:xfrm>
          <a:prstGeom prst="ellipse">
            <a:avLst/>
          </a:prstGeom>
          <a:solidFill>
            <a:srgbClr val="FFCC66"/>
          </a:solid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Arial"/>
              <a:buNone/>
            </a:pPr>
            <a:r>
              <a:rPr b="0" i="0" lang="en-GB" sz="2800" u="none" cap="none" strike="noStrike">
                <a:solidFill>
                  <a:schemeClr val="lt1"/>
                </a:solidFill>
                <a:latin typeface="Arial"/>
                <a:ea typeface="Arial"/>
                <a:cs typeface="Arial"/>
                <a:sym typeface="Arial"/>
              </a:rPr>
              <a:t>Important Features of a Hindu Mandir</a:t>
            </a:r>
            <a:endParaRPr b="0" i="0" sz="2800" u="none" cap="none" strike="noStrike">
              <a:solidFill>
                <a:schemeClr val="lt1"/>
              </a:solidFill>
              <a:latin typeface="Arial"/>
              <a:ea typeface="Arial"/>
              <a:cs typeface="Arial"/>
              <a:sym typeface="Arial"/>
            </a:endParaRPr>
          </a:p>
        </p:txBody>
      </p:sp>
      <p:grpSp>
        <p:nvGrpSpPr>
          <p:cNvPr id="155" name="Google Shape;155;p20"/>
          <p:cNvGrpSpPr/>
          <p:nvPr/>
        </p:nvGrpSpPr>
        <p:grpSpPr>
          <a:xfrm>
            <a:off x="555625" y="422275"/>
            <a:ext cx="3779837" cy="2660650"/>
            <a:chOff x="600231" y="4368726"/>
            <a:chExt cx="3780160" cy="2657825"/>
          </a:xfrm>
        </p:grpSpPr>
        <p:sp>
          <p:nvSpPr>
            <p:cNvPr id="156" name="Google Shape;156;p20"/>
            <p:cNvSpPr txBox="1"/>
            <p:nvPr/>
          </p:nvSpPr>
          <p:spPr>
            <a:xfrm>
              <a:off x="600231" y="4368726"/>
              <a:ext cx="3780160" cy="11999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NTR"/>
                <a:buNone/>
              </a:pPr>
              <a:r>
                <a:rPr b="1" i="0" lang="en-GB" sz="1800" u="none">
                  <a:solidFill>
                    <a:schemeClr val="dk1"/>
                  </a:solidFill>
                  <a:latin typeface="NTR"/>
                  <a:ea typeface="NTR"/>
                  <a:cs typeface="NTR"/>
                  <a:sym typeface="NTR"/>
                </a:rPr>
                <a:t>Aum</a:t>
              </a:r>
              <a:endParaRPr/>
            </a:p>
            <a:p>
              <a:pPr indent="0" lvl="0" marL="0" marR="0" rtl="0" algn="l">
                <a:lnSpc>
                  <a:spcPct val="100000"/>
                </a:lnSpc>
                <a:spcBef>
                  <a:spcPts val="0"/>
                </a:spcBef>
                <a:spcAft>
                  <a:spcPts val="0"/>
                </a:spcAft>
                <a:buClr>
                  <a:schemeClr val="dk1"/>
                </a:buClr>
                <a:buSzPts val="1800"/>
                <a:buFont typeface="NTR"/>
                <a:buNone/>
              </a:pPr>
              <a:r>
                <a:rPr b="0" i="0" lang="en-GB" sz="1800" u="none">
                  <a:solidFill>
                    <a:schemeClr val="dk1"/>
                  </a:solidFill>
                  <a:latin typeface="NTR"/>
                  <a:ea typeface="NTR"/>
                  <a:cs typeface="NTR"/>
                  <a:sym typeface="NTR"/>
                </a:rPr>
                <a:t>This is the Hindu symbol. You may see this if you are ever visiting a Hindu temple.</a:t>
              </a:r>
              <a:endParaRPr/>
            </a:p>
          </p:txBody>
        </p:sp>
        <p:pic>
          <p:nvPicPr>
            <p:cNvPr id="157" name="Google Shape;157;p20"/>
            <p:cNvPicPr preferRelativeResize="0"/>
            <p:nvPr/>
          </p:nvPicPr>
          <p:blipFill rotWithShape="1">
            <a:blip r:embed="rId3">
              <a:alphaModFix/>
            </a:blip>
            <a:srcRect b="0" l="0" r="0" t="0"/>
            <a:stretch/>
          </p:blipFill>
          <p:spPr>
            <a:xfrm>
              <a:off x="1066773" y="5482128"/>
              <a:ext cx="1669045" cy="1544423"/>
            </a:xfrm>
            <a:prstGeom prst="rect">
              <a:avLst/>
            </a:prstGeom>
            <a:noFill/>
            <a:ln>
              <a:noFill/>
            </a:ln>
          </p:spPr>
        </p:pic>
      </p:grpSp>
      <p:grpSp>
        <p:nvGrpSpPr>
          <p:cNvPr id="158" name="Google Shape;158;p20"/>
          <p:cNvGrpSpPr/>
          <p:nvPr/>
        </p:nvGrpSpPr>
        <p:grpSpPr>
          <a:xfrm>
            <a:off x="6022975" y="392112"/>
            <a:ext cx="2579687" cy="2763837"/>
            <a:chOff x="6232125" y="1716079"/>
            <a:chExt cx="2579303" cy="2763072"/>
          </a:xfrm>
        </p:grpSpPr>
        <p:sp>
          <p:nvSpPr>
            <p:cNvPr id="159" name="Google Shape;159;p20"/>
            <p:cNvSpPr txBox="1"/>
            <p:nvPr/>
          </p:nvSpPr>
          <p:spPr>
            <a:xfrm>
              <a:off x="6232125" y="3001823"/>
              <a:ext cx="2579303" cy="1477328"/>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800"/>
                <a:buFont typeface="NTR"/>
                <a:buNone/>
              </a:pPr>
              <a:r>
                <a:rPr b="1" i="0" lang="en-GB" sz="1800" u="none">
                  <a:solidFill>
                    <a:schemeClr val="dk1"/>
                  </a:solidFill>
                  <a:latin typeface="NTR"/>
                  <a:ea typeface="NTR"/>
                  <a:cs typeface="NTR"/>
                  <a:sym typeface="NTR"/>
                </a:rPr>
                <a:t>Vedas</a:t>
              </a:r>
              <a:endParaRPr/>
            </a:p>
            <a:p>
              <a:pPr indent="0" lvl="0" marL="0" marR="0" rtl="0" algn="r">
                <a:lnSpc>
                  <a:spcPct val="100000"/>
                </a:lnSpc>
                <a:spcBef>
                  <a:spcPts val="0"/>
                </a:spcBef>
                <a:spcAft>
                  <a:spcPts val="0"/>
                </a:spcAft>
                <a:buClr>
                  <a:schemeClr val="dk1"/>
                </a:buClr>
                <a:buSzPts val="1800"/>
                <a:buFont typeface="NTR"/>
                <a:buNone/>
              </a:pPr>
              <a:r>
                <a:rPr b="0" i="0" lang="en-GB" sz="1800" u="none">
                  <a:solidFill>
                    <a:schemeClr val="dk1"/>
                  </a:solidFill>
                  <a:latin typeface="NTR"/>
                  <a:ea typeface="NTR"/>
                  <a:cs typeface="NTR"/>
                  <a:sym typeface="NTR"/>
                </a:rPr>
                <a:t>These are the ancient Hindu texts. They are kept safe in a special case.</a:t>
              </a:r>
              <a:endParaRPr/>
            </a:p>
          </p:txBody>
        </p:sp>
        <p:pic>
          <p:nvPicPr>
            <p:cNvPr id="160" name="Google Shape;160;p20"/>
            <p:cNvPicPr preferRelativeResize="0"/>
            <p:nvPr/>
          </p:nvPicPr>
          <p:blipFill rotWithShape="1">
            <a:blip r:embed="rId4">
              <a:alphaModFix/>
            </a:blip>
            <a:srcRect b="0" l="0" r="0" t="0"/>
            <a:stretch/>
          </p:blipFill>
          <p:spPr>
            <a:xfrm>
              <a:off x="6886163" y="1716079"/>
              <a:ext cx="1793851" cy="1199489"/>
            </a:xfrm>
            <a:prstGeom prst="rect">
              <a:avLst/>
            </a:prstGeom>
            <a:noFill/>
            <a:ln>
              <a:noFill/>
            </a:ln>
          </p:spPr>
        </p:pic>
      </p:grpSp>
      <p:grpSp>
        <p:nvGrpSpPr>
          <p:cNvPr id="161" name="Google Shape;161;p20"/>
          <p:cNvGrpSpPr/>
          <p:nvPr/>
        </p:nvGrpSpPr>
        <p:grpSpPr>
          <a:xfrm>
            <a:off x="407399" y="3359011"/>
            <a:ext cx="7919038" cy="3351489"/>
            <a:chOff x="352614" y="431081"/>
            <a:chExt cx="7917821" cy="3351606"/>
          </a:xfrm>
        </p:grpSpPr>
        <p:sp>
          <p:nvSpPr>
            <p:cNvPr id="162" name="Google Shape;162;p20"/>
            <p:cNvSpPr txBox="1"/>
            <p:nvPr/>
          </p:nvSpPr>
          <p:spPr>
            <a:xfrm>
              <a:off x="3320655" y="1891792"/>
              <a:ext cx="4949780" cy="92327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NTR"/>
                <a:buNone/>
              </a:pPr>
              <a:r>
                <a:rPr b="1" i="0" lang="en-GB" sz="1800" u="none">
                  <a:solidFill>
                    <a:schemeClr val="dk1"/>
                  </a:solidFill>
                  <a:latin typeface="NTR"/>
                  <a:ea typeface="NTR"/>
                  <a:cs typeface="NTR"/>
                  <a:sym typeface="NTR"/>
                </a:rPr>
                <a:t>Bell</a:t>
              </a:r>
              <a:endParaRPr/>
            </a:p>
            <a:p>
              <a:pPr indent="0" lvl="0" marL="0" marR="0" rtl="0" algn="l">
                <a:lnSpc>
                  <a:spcPct val="100000"/>
                </a:lnSpc>
                <a:spcBef>
                  <a:spcPts val="0"/>
                </a:spcBef>
                <a:spcAft>
                  <a:spcPts val="0"/>
                </a:spcAft>
                <a:buClr>
                  <a:schemeClr val="dk1"/>
                </a:buClr>
                <a:buSzPts val="1800"/>
                <a:buFont typeface="NTR"/>
                <a:buNone/>
              </a:pPr>
              <a:r>
                <a:rPr b="0" i="0" lang="en-GB" sz="1800" u="none">
                  <a:solidFill>
                    <a:schemeClr val="dk1"/>
                  </a:solidFill>
                  <a:latin typeface="NTR"/>
                  <a:ea typeface="NTR"/>
                  <a:cs typeface="NTR"/>
                  <a:sym typeface="NTR"/>
                </a:rPr>
                <a:t>Worshippers ring the bell before entering to let God know they have arrived.</a:t>
              </a:r>
              <a:endParaRPr/>
            </a:p>
          </p:txBody>
        </p:sp>
        <p:pic>
          <p:nvPicPr>
            <p:cNvPr id="163" name="Google Shape;163;p20"/>
            <p:cNvPicPr preferRelativeResize="0"/>
            <p:nvPr/>
          </p:nvPicPr>
          <p:blipFill rotWithShape="1">
            <a:blip r:embed="rId5">
              <a:alphaModFix/>
            </a:blip>
            <a:srcRect b="6089" l="42718" r="12427" t="5479"/>
            <a:stretch/>
          </p:blipFill>
          <p:spPr>
            <a:xfrm rot="-183672">
              <a:off x="437327" y="489959"/>
              <a:ext cx="2291471" cy="3233850"/>
            </a:xfrm>
            <a:prstGeom prst="rect">
              <a:avLst/>
            </a:prstGeom>
            <a:solidFill>
              <a:srgbClr val="ECECEC"/>
            </a:solidFill>
            <a:ln cap="sq" cmpd="sng" w="8890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pic>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8243"/>
        </a:solidFill>
      </p:bgPr>
    </p:bg>
    <p:spTree>
      <p:nvGrpSpPr>
        <p:cNvPr id="167" name="Shape 167"/>
        <p:cNvGrpSpPr/>
        <p:nvPr/>
      </p:nvGrpSpPr>
      <p:grpSpPr>
        <a:xfrm>
          <a:off x="0" y="0"/>
          <a:ext cx="0" cy="0"/>
          <a:chOff x="0" y="0"/>
          <a:chExt cx="0" cy="0"/>
        </a:xfrm>
      </p:grpSpPr>
      <p:pic>
        <p:nvPicPr>
          <p:cNvPr id="168" name="Google Shape;168;p21"/>
          <p:cNvPicPr preferRelativeResize="0"/>
          <p:nvPr/>
        </p:nvPicPr>
        <p:blipFill rotWithShape="1">
          <a:blip r:embed="rId3">
            <a:alphaModFix/>
          </a:blip>
          <a:srcRect b="0" l="0" r="0" t="0"/>
          <a:stretch/>
        </p:blipFill>
        <p:spPr>
          <a:xfrm rot="-215084">
            <a:off x="367199" y="1160722"/>
            <a:ext cx="5460093" cy="3629936"/>
          </a:xfrm>
          <a:prstGeom prst="rect">
            <a:avLst/>
          </a:prstGeom>
          <a:solidFill>
            <a:srgbClr val="ECECEC"/>
          </a:solidFill>
          <a:ln cap="sq" cmpd="sng" w="8890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pic>
      <p:pic>
        <p:nvPicPr>
          <p:cNvPr id="169" name="Google Shape;169;p21"/>
          <p:cNvPicPr preferRelativeResize="0"/>
          <p:nvPr/>
        </p:nvPicPr>
        <p:blipFill rotWithShape="1">
          <a:blip r:embed="rId4">
            <a:alphaModFix/>
          </a:blip>
          <a:srcRect b="0" l="0" r="0" t="0"/>
          <a:stretch/>
        </p:blipFill>
        <p:spPr>
          <a:xfrm>
            <a:off x="7143750" y="2701925"/>
            <a:ext cx="1655762" cy="1168400"/>
          </a:xfrm>
          <a:prstGeom prst="rect">
            <a:avLst/>
          </a:prstGeom>
          <a:noFill/>
          <a:ln>
            <a:noFill/>
          </a:ln>
        </p:spPr>
      </p:pic>
      <p:pic>
        <p:nvPicPr>
          <p:cNvPr id="170" name="Google Shape;170;p21"/>
          <p:cNvPicPr preferRelativeResize="0"/>
          <p:nvPr/>
        </p:nvPicPr>
        <p:blipFill rotWithShape="1">
          <a:blip r:embed="rId5">
            <a:alphaModFix/>
          </a:blip>
          <a:srcRect b="0" l="0" r="0" t="0"/>
          <a:stretch/>
        </p:blipFill>
        <p:spPr>
          <a:xfrm>
            <a:off x="5341937" y="2459037"/>
            <a:ext cx="1166812" cy="1655762"/>
          </a:xfrm>
          <a:prstGeom prst="rect">
            <a:avLst/>
          </a:prstGeom>
          <a:noFill/>
          <a:ln>
            <a:noFill/>
          </a:ln>
        </p:spPr>
      </p:pic>
      <p:sp>
        <p:nvSpPr>
          <p:cNvPr id="171" name="Google Shape;171;p21"/>
          <p:cNvSpPr txBox="1"/>
          <p:nvPr/>
        </p:nvSpPr>
        <p:spPr>
          <a:xfrm>
            <a:off x="306387" y="4248150"/>
            <a:ext cx="8493125" cy="2247900"/>
          </a:xfrm>
          <a:prstGeom prst="rect">
            <a:avLst/>
          </a:prstGeom>
          <a:solidFill>
            <a:schemeClr val="lt1">
              <a:alpha val="9764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000"/>
              <a:buFont typeface="NTR"/>
              <a:buNone/>
            </a:pPr>
            <a:r>
              <a:rPr b="0" i="0" lang="en-GB" sz="2000" u="none">
                <a:solidFill>
                  <a:schemeClr val="dk1"/>
                </a:solidFill>
                <a:latin typeface="NTR"/>
                <a:ea typeface="NTR"/>
                <a:cs typeface="NTR"/>
                <a:sym typeface="NTR"/>
              </a:rPr>
              <a:t>Worship, or ‘puja’, takes place here. Hindus can come at any time to be peaceful, pray and sing religious songs.</a:t>
            </a:r>
            <a:endParaRPr/>
          </a:p>
          <a:p>
            <a:pPr indent="0" lvl="0" marL="0" marR="0" rtl="0" algn="l">
              <a:lnSpc>
                <a:spcPct val="100000"/>
              </a:lnSpc>
              <a:spcBef>
                <a:spcPts val="0"/>
              </a:spcBef>
              <a:spcAft>
                <a:spcPts val="0"/>
              </a:spcAft>
              <a:buClr>
                <a:schemeClr val="dk1"/>
              </a:buClr>
              <a:buSzPts val="2000"/>
              <a:buFont typeface="Calibri"/>
              <a:buNone/>
            </a:pPr>
            <a:r>
              <a:t/>
            </a:r>
            <a:endParaRPr b="0" i="0" sz="2000" u="none">
              <a:solidFill>
                <a:schemeClr val="dk1"/>
              </a:solidFill>
              <a:latin typeface="NTR"/>
              <a:ea typeface="NTR"/>
              <a:cs typeface="NTR"/>
              <a:sym typeface="NTR"/>
            </a:endParaRPr>
          </a:p>
          <a:p>
            <a:pPr indent="0" lvl="0" marL="0" marR="0" rtl="0" algn="l">
              <a:lnSpc>
                <a:spcPct val="100000"/>
              </a:lnSpc>
              <a:spcBef>
                <a:spcPts val="0"/>
              </a:spcBef>
              <a:spcAft>
                <a:spcPts val="0"/>
              </a:spcAft>
              <a:buClr>
                <a:schemeClr val="dk1"/>
              </a:buClr>
              <a:buSzPts val="2000"/>
              <a:buFont typeface="NTR"/>
              <a:buNone/>
            </a:pPr>
            <a:r>
              <a:rPr b="0" i="0" lang="en-GB" sz="2000" u="none">
                <a:solidFill>
                  <a:schemeClr val="dk1"/>
                </a:solidFill>
                <a:latin typeface="NTR"/>
                <a:ea typeface="NTR"/>
                <a:cs typeface="NTR"/>
                <a:sym typeface="NTR"/>
              </a:rPr>
              <a:t>Each mandir is dedicated to a god and inside will be a shrine to that god.  Offerings or ‘prasad’ such as flowers, fruit, water, milk, nuts or sweets are made.  Incense is burned to make the temple feel special and during worship, Hindus chant the names of their favourite gods and goddesses.</a:t>
            </a:r>
            <a:endParaRPr/>
          </a:p>
        </p:txBody>
      </p:sp>
      <p:sp>
        <p:nvSpPr>
          <p:cNvPr id="172" name="Google Shape;172;p21"/>
          <p:cNvSpPr txBox="1"/>
          <p:nvPr/>
        </p:nvSpPr>
        <p:spPr>
          <a:xfrm>
            <a:off x="-365653" y="286631"/>
            <a:ext cx="9836678" cy="547842"/>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200"/>
              <a:buFont typeface="Arial"/>
              <a:buNone/>
            </a:pPr>
            <a:r>
              <a:rPr b="0" i="0" lang="en-GB" sz="3200" u="none" cap="none" strike="noStrike">
                <a:solidFill>
                  <a:schemeClr val="lt1"/>
                </a:solidFill>
                <a:latin typeface="Arial"/>
                <a:ea typeface="Arial"/>
                <a:cs typeface="Arial"/>
                <a:sym typeface="Arial"/>
              </a:rPr>
              <a:t>Why do people go to a Hindu Mandir?</a:t>
            </a:r>
            <a:endParaRPr/>
          </a:p>
        </p:txBody>
      </p:sp>
      <p:sp>
        <p:nvSpPr>
          <p:cNvPr id="173" name="Google Shape;173;p21"/>
          <p:cNvSpPr txBox="1"/>
          <p:nvPr/>
        </p:nvSpPr>
        <p:spPr>
          <a:xfrm>
            <a:off x="811212" y="6588125"/>
            <a:ext cx="7413625" cy="20002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lt1"/>
              </a:buClr>
              <a:buSzPts val="700"/>
              <a:buFont typeface="Arial"/>
              <a:buNone/>
            </a:pPr>
            <a:r>
              <a:rPr b="0" i="0" lang="en-GB" sz="700" u="none">
                <a:solidFill>
                  <a:schemeClr val="lt1"/>
                </a:solidFill>
                <a:latin typeface="Arial"/>
                <a:ea typeface="Arial"/>
                <a:cs typeface="Arial"/>
                <a:sym typeface="Arial"/>
              </a:rPr>
              <a:t>Photo courtesy of williamcho and oldandsolo (@flickr.com) - granted under creative commons licence - attribution</a:t>
            </a:r>
            <a:endParaRPr/>
          </a:p>
        </p:txBody>
      </p:sp>
      <p:pic>
        <p:nvPicPr>
          <p:cNvPr id="174" name="Google Shape;174;p21"/>
          <p:cNvPicPr preferRelativeResize="0"/>
          <p:nvPr/>
        </p:nvPicPr>
        <p:blipFill rotWithShape="1">
          <a:blip r:embed="rId6">
            <a:alphaModFix/>
          </a:blip>
          <a:srcRect b="0" l="0" r="0" t="0"/>
          <a:stretch/>
        </p:blipFill>
        <p:spPr>
          <a:xfrm rot="-360000">
            <a:off x="5895975" y="1433512"/>
            <a:ext cx="2028825" cy="260191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 presetSubtype="0">
                                  <p:stCondLst>
                                    <p:cond delay="0"/>
                                  </p:stCondLst>
                                  <p:childTnLst>
                                    <p:set>
                                      <p:cBhvr>
                                        <p:cTn dur="1" fill="hold">
                                          <p:stCondLst>
                                            <p:cond delay="0"/>
                                          </p:stCondLst>
                                        </p:cTn>
                                        <p:tgtEl>
                                          <p:spTgt spid="17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1">
                                            <p:txEl>
                                              <p:pRg end="0" st="0"/>
                                            </p:txEl>
                                          </p:spTgt>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1">
                                            <p:txEl>
                                              <p:pRg end="1" st="1"/>
                                            </p:txEl>
                                          </p:spTgt>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1">
                                            <p:txEl>
                                              <p:pRg end="2" st="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CECFF"/>
        </a:solidFill>
      </p:bgPr>
    </p:bg>
    <p:spTree>
      <p:nvGrpSpPr>
        <p:cNvPr id="178" name="Shape 178"/>
        <p:cNvGrpSpPr/>
        <p:nvPr/>
      </p:nvGrpSpPr>
      <p:grpSpPr>
        <a:xfrm>
          <a:off x="0" y="0"/>
          <a:ext cx="0" cy="0"/>
          <a:chOff x="0" y="0"/>
          <a:chExt cx="0" cy="0"/>
        </a:xfrm>
      </p:grpSpPr>
      <p:pic>
        <p:nvPicPr>
          <p:cNvPr id="179" name="Google Shape;179;p22"/>
          <p:cNvPicPr preferRelativeResize="0"/>
          <p:nvPr/>
        </p:nvPicPr>
        <p:blipFill rotWithShape="1">
          <a:blip r:embed="rId3">
            <a:alphaModFix/>
          </a:blip>
          <a:srcRect b="0" l="0" r="0" t="0"/>
          <a:stretch/>
        </p:blipFill>
        <p:spPr>
          <a:xfrm>
            <a:off x="452437" y="361950"/>
            <a:ext cx="8066087" cy="6172200"/>
          </a:xfrm>
          <a:prstGeom prst="rect">
            <a:avLst/>
          </a:prstGeom>
          <a:noFill/>
          <a:ln>
            <a:noFill/>
          </a:ln>
        </p:spPr>
      </p:pic>
      <p:sp>
        <p:nvSpPr>
          <p:cNvPr id="180" name="Google Shape;180;p22"/>
          <p:cNvSpPr txBox="1"/>
          <p:nvPr/>
        </p:nvSpPr>
        <p:spPr>
          <a:xfrm>
            <a:off x="306387" y="5067300"/>
            <a:ext cx="8493125" cy="1323975"/>
          </a:xfrm>
          <a:prstGeom prst="rect">
            <a:avLst/>
          </a:prstGeom>
          <a:solidFill>
            <a:schemeClr val="lt1">
              <a:alpha val="9764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000"/>
              <a:buFont typeface="NTR"/>
              <a:buNone/>
            </a:pPr>
            <a:r>
              <a:rPr b="0" i="0" lang="en-GB" sz="2000" u="none">
                <a:solidFill>
                  <a:schemeClr val="dk1"/>
                </a:solidFill>
                <a:latin typeface="NTR"/>
                <a:ea typeface="NTR"/>
                <a:cs typeface="NTR"/>
                <a:sym typeface="NTR"/>
              </a:rPr>
              <a:t>Worshipping at the mandir is a special time to be together with other Hindus.  </a:t>
            </a:r>
            <a:endParaRPr/>
          </a:p>
          <a:p>
            <a:pPr indent="0" lvl="0" marL="0" marR="0" rtl="0" algn="l">
              <a:lnSpc>
                <a:spcPct val="100000"/>
              </a:lnSpc>
              <a:spcBef>
                <a:spcPts val="0"/>
              </a:spcBef>
              <a:spcAft>
                <a:spcPts val="0"/>
              </a:spcAft>
              <a:buClr>
                <a:schemeClr val="dk1"/>
              </a:buClr>
              <a:buSzPts val="2000"/>
              <a:buFont typeface="Calibri"/>
              <a:buNone/>
            </a:pPr>
            <a:r>
              <a:t/>
            </a:r>
            <a:endParaRPr b="0" i="0" sz="2000" u="none">
              <a:solidFill>
                <a:schemeClr val="dk1"/>
              </a:solidFill>
              <a:latin typeface="NTR"/>
              <a:ea typeface="NTR"/>
              <a:cs typeface="NTR"/>
              <a:sym typeface="NTR"/>
            </a:endParaRPr>
          </a:p>
          <a:p>
            <a:pPr indent="0" lvl="0" marL="0" marR="0" rtl="0" algn="l">
              <a:lnSpc>
                <a:spcPct val="100000"/>
              </a:lnSpc>
              <a:spcBef>
                <a:spcPts val="0"/>
              </a:spcBef>
              <a:spcAft>
                <a:spcPts val="0"/>
              </a:spcAft>
              <a:buClr>
                <a:schemeClr val="dk1"/>
              </a:buClr>
              <a:buSzPts val="2000"/>
              <a:buFont typeface="NTR"/>
              <a:buNone/>
            </a:pPr>
            <a:r>
              <a:rPr b="0" i="0" lang="en-GB" sz="2000" u="none">
                <a:solidFill>
                  <a:schemeClr val="dk1"/>
                </a:solidFill>
                <a:latin typeface="NTR"/>
                <a:ea typeface="NTR"/>
                <a:cs typeface="NTR"/>
                <a:sym typeface="NTR"/>
              </a:rPr>
              <a:t>Mandirs are seen as a place where heaven meets the earth so many mandirs are tall buildings, like mountains reaching up into the sky.</a:t>
            </a:r>
            <a:endParaRPr/>
          </a:p>
        </p:txBody>
      </p:sp>
      <p:sp>
        <p:nvSpPr>
          <p:cNvPr id="181" name="Google Shape;181;p22"/>
          <p:cNvSpPr/>
          <p:nvPr/>
        </p:nvSpPr>
        <p:spPr>
          <a:xfrm rot="840000">
            <a:off x="403225" y="400050"/>
            <a:ext cx="1538287" cy="977900"/>
          </a:xfrm>
          <a:custGeom>
            <a:rect b="b" l="l" r="r" t="t"/>
            <a:pathLst>
              <a:path extrusionOk="0" h="43126" w="44934">
                <a:moveTo>
                  <a:pt x="3936" y="14497"/>
                </a:moveTo>
                <a:cubicBezTo>
                  <a:pt x="3665" y="11784"/>
                  <a:pt x="4106" y="9333"/>
                  <a:pt x="5659" y="7034"/>
                </a:cubicBezTo>
                <a:cubicBezTo>
                  <a:pt x="7212" y="4735"/>
                  <a:pt x="8815" y="2077"/>
                  <a:pt x="13256" y="703"/>
                </a:cubicBezTo>
                <a:cubicBezTo>
                  <a:pt x="18278" y="-827"/>
                  <a:pt x="19950" y="149"/>
                  <a:pt x="22492" y="3559"/>
                </a:cubicBezTo>
                <a:cubicBezTo>
                  <a:pt x="23133" y="1810"/>
                  <a:pt x="24364" y="601"/>
                  <a:pt x="25785" y="327"/>
                </a:cubicBezTo>
                <a:cubicBezTo>
                  <a:pt x="27349" y="25"/>
                  <a:pt x="28911" y="897"/>
                  <a:pt x="29869" y="2608"/>
                </a:cubicBezTo>
                <a:cubicBezTo>
                  <a:pt x="31251" y="394"/>
                  <a:pt x="33537" y="-333"/>
                  <a:pt x="35499" y="817"/>
                </a:cubicBezTo>
                <a:cubicBezTo>
                  <a:pt x="36994" y="1693"/>
                  <a:pt x="38066" y="3527"/>
                  <a:pt x="38354" y="5703"/>
                </a:cubicBezTo>
                <a:cubicBezTo>
                  <a:pt x="40082" y="6345"/>
                  <a:pt x="41910" y="7454"/>
                  <a:pt x="42914" y="8938"/>
                </a:cubicBezTo>
                <a:cubicBezTo>
                  <a:pt x="43918" y="10422"/>
                  <a:pt x="44889" y="12981"/>
                  <a:pt x="44376" y="14610"/>
                </a:cubicBezTo>
                <a:cubicBezTo>
                  <a:pt x="45637" y="16844"/>
                  <a:pt x="44527" y="21576"/>
                  <a:pt x="43371" y="24196"/>
                </a:cubicBezTo>
                <a:cubicBezTo>
                  <a:pt x="42215" y="26816"/>
                  <a:pt x="40164" y="29801"/>
                  <a:pt x="37440" y="30331"/>
                </a:cubicBezTo>
                <a:cubicBezTo>
                  <a:pt x="37427" y="32598"/>
                  <a:pt x="36694" y="34748"/>
                  <a:pt x="35431" y="36228"/>
                </a:cubicBezTo>
                <a:cubicBezTo>
                  <a:pt x="33512" y="38477"/>
                  <a:pt x="30740" y="38766"/>
                  <a:pt x="28591" y="36942"/>
                </a:cubicBezTo>
                <a:cubicBezTo>
                  <a:pt x="27896" y="40075"/>
                  <a:pt x="25582" y="42065"/>
                  <a:pt x="23250" y="42828"/>
                </a:cubicBezTo>
                <a:cubicBezTo>
                  <a:pt x="20502" y="43727"/>
                  <a:pt x="18087" y="42600"/>
                  <a:pt x="16516" y="39393"/>
                </a:cubicBezTo>
                <a:cubicBezTo>
                  <a:pt x="12808" y="42437"/>
                  <a:pt x="5932" y="44425"/>
                  <a:pt x="3780" y="39298"/>
                </a:cubicBezTo>
                <a:cubicBezTo>
                  <a:pt x="1666" y="39635"/>
                  <a:pt x="1057" y="33787"/>
                  <a:pt x="785" y="31517"/>
                </a:cubicBezTo>
                <a:cubicBezTo>
                  <a:pt x="513" y="29247"/>
                  <a:pt x="1096" y="27204"/>
                  <a:pt x="2149" y="25678"/>
                </a:cubicBezTo>
                <a:cubicBezTo>
                  <a:pt x="655" y="24481"/>
                  <a:pt x="-177" y="22184"/>
                  <a:pt x="31" y="19831"/>
                </a:cubicBezTo>
                <a:cubicBezTo>
                  <a:pt x="275" y="17076"/>
                  <a:pt x="1881" y="14918"/>
                  <a:pt x="3899" y="14634"/>
                </a:cubicBezTo>
                <a:cubicBezTo>
                  <a:pt x="3911" y="14588"/>
                  <a:pt x="3924" y="14543"/>
                  <a:pt x="3936" y="14497"/>
                </a:cubicBezTo>
                <a:close/>
              </a:path>
              <a:path extrusionOk="0" fill="none" h="43126" w="44934">
                <a:moveTo>
                  <a:pt x="4729" y="26304"/>
                </a:moveTo>
                <a:cubicBezTo>
                  <a:pt x="3845" y="26398"/>
                  <a:pt x="2961" y="26120"/>
                  <a:pt x="2196" y="25507"/>
                </a:cubicBezTo>
                <a:moveTo>
                  <a:pt x="6964" y="35026"/>
                </a:moveTo>
                <a:cubicBezTo>
                  <a:pt x="6609" y="35219"/>
                  <a:pt x="5437" y="38557"/>
                  <a:pt x="5057" y="38617"/>
                </a:cubicBezTo>
                <a:moveTo>
                  <a:pt x="16514" y="39217"/>
                </a:moveTo>
                <a:cubicBezTo>
                  <a:pt x="16247" y="38671"/>
                  <a:pt x="15159" y="36392"/>
                  <a:pt x="14982" y="35781"/>
                </a:cubicBezTo>
                <a:moveTo>
                  <a:pt x="28863" y="34878"/>
                </a:moveTo>
                <a:cubicBezTo>
                  <a:pt x="28824" y="35525"/>
                  <a:pt x="28776" y="35279"/>
                  <a:pt x="28638" y="35901"/>
                </a:cubicBezTo>
                <a:moveTo>
                  <a:pt x="34165" y="23081"/>
                </a:moveTo>
                <a:cubicBezTo>
                  <a:pt x="36169" y="24409"/>
                  <a:pt x="37434" y="27185"/>
                  <a:pt x="37416" y="30217"/>
                </a:cubicBezTo>
                <a:moveTo>
                  <a:pt x="37340" y="19543"/>
                </a:moveTo>
                <a:cubicBezTo>
                  <a:pt x="37015" y="20575"/>
                  <a:pt x="41014" y="17429"/>
                  <a:pt x="40386" y="18157"/>
                </a:cubicBezTo>
                <a:moveTo>
                  <a:pt x="38360" y="5553"/>
                </a:moveTo>
                <a:cubicBezTo>
                  <a:pt x="38415" y="5970"/>
                  <a:pt x="38441" y="6393"/>
                  <a:pt x="38436" y="6817"/>
                </a:cubicBezTo>
                <a:moveTo>
                  <a:pt x="29114" y="4079"/>
                </a:moveTo>
                <a:cubicBezTo>
                  <a:pt x="29303" y="3496"/>
                  <a:pt x="29552" y="2953"/>
                  <a:pt x="29856" y="2467"/>
                </a:cubicBezTo>
                <a:moveTo>
                  <a:pt x="22177" y="4847"/>
                </a:moveTo>
                <a:cubicBezTo>
                  <a:pt x="22254" y="4365"/>
                  <a:pt x="22375" y="3898"/>
                  <a:pt x="22536" y="3457"/>
                </a:cubicBezTo>
                <a:moveTo>
                  <a:pt x="21335" y="14383"/>
                </a:moveTo>
                <a:cubicBezTo>
                  <a:pt x="21807" y="14759"/>
                  <a:pt x="14944" y="6148"/>
                  <a:pt x="15336" y="6667"/>
                </a:cubicBezTo>
                <a:moveTo>
                  <a:pt x="4163" y="15916"/>
                </a:moveTo>
                <a:cubicBezTo>
                  <a:pt x="4060" y="15452"/>
                  <a:pt x="3984" y="14978"/>
                  <a:pt x="3936" y="14497"/>
                </a:cubicBezTo>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182" name="Google Shape;182;p22"/>
          <p:cNvSpPr/>
          <p:nvPr/>
        </p:nvSpPr>
        <p:spPr>
          <a:xfrm flipH="1" rot="-360000">
            <a:off x="6329362" y="557212"/>
            <a:ext cx="735012" cy="482600"/>
          </a:xfrm>
          <a:custGeom>
            <a:rect b="b" l="l" r="r" t="t"/>
            <a:pathLst>
              <a:path extrusionOk="0" h="43126" w="44934">
                <a:moveTo>
                  <a:pt x="3936" y="14497"/>
                </a:moveTo>
                <a:cubicBezTo>
                  <a:pt x="3665" y="11784"/>
                  <a:pt x="4106" y="9333"/>
                  <a:pt x="5659" y="7034"/>
                </a:cubicBezTo>
                <a:cubicBezTo>
                  <a:pt x="7212" y="4735"/>
                  <a:pt x="8815" y="2077"/>
                  <a:pt x="13256" y="703"/>
                </a:cubicBezTo>
                <a:cubicBezTo>
                  <a:pt x="18278" y="-827"/>
                  <a:pt x="19950" y="149"/>
                  <a:pt x="22492" y="3559"/>
                </a:cubicBezTo>
                <a:cubicBezTo>
                  <a:pt x="23133" y="1810"/>
                  <a:pt x="24364" y="601"/>
                  <a:pt x="25785" y="327"/>
                </a:cubicBezTo>
                <a:cubicBezTo>
                  <a:pt x="27349" y="25"/>
                  <a:pt x="28911" y="897"/>
                  <a:pt x="29869" y="2608"/>
                </a:cubicBezTo>
                <a:cubicBezTo>
                  <a:pt x="31251" y="394"/>
                  <a:pt x="33537" y="-333"/>
                  <a:pt x="35499" y="817"/>
                </a:cubicBezTo>
                <a:cubicBezTo>
                  <a:pt x="36994" y="1693"/>
                  <a:pt x="38066" y="3527"/>
                  <a:pt x="38354" y="5703"/>
                </a:cubicBezTo>
                <a:cubicBezTo>
                  <a:pt x="40082" y="6345"/>
                  <a:pt x="41910" y="7454"/>
                  <a:pt x="42914" y="8938"/>
                </a:cubicBezTo>
                <a:cubicBezTo>
                  <a:pt x="43918" y="10422"/>
                  <a:pt x="44889" y="12981"/>
                  <a:pt x="44376" y="14610"/>
                </a:cubicBezTo>
                <a:cubicBezTo>
                  <a:pt x="45637" y="16844"/>
                  <a:pt x="44527" y="21576"/>
                  <a:pt x="43371" y="24196"/>
                </a:cubicBezTo>
                <a:cubicBezTo>
                  <a:pt x="42215" y="26816"/>
                  <a:pt x="40164" y="29801"/>
                  <a:pt x="37440" y="30331"/>
                </a:cubicBezTo>
                <a:cubicBezTo>
                  <a:pt x="37427" y="32598"/>
                  <a:pt x="36694" y="34748"/>
                  <a:pt x="35431" y="36228"/>
                </a:cubicBezTo>
                <a:cubicBezTo>
                  <a:pt x="33512" y="38477"/>
                  <a:pt x="30740" y="38766"/>
                  <a:pt x="28591" y="36942"/>
                </a:cubicBezTo>
                <a:cubicBezTo>
                  <a:pt x="27896" y="40075"/>
                  <a:pt x="25582" y="42065"/>
                  <a:pt x="23250" y="42828"/>
                </a:cubicBezTo>
                <a:cubicBezTo>
                  <a:pt x="20502" y="43727"/>
                  <a:pt x="18087" y="42600"/>
                  <a:pt x="16516" y="39393"/>
                </a:cubicBezTo>
                <a:cubicBezTo>
                  <a:pt x="12808" y="42437"/>
                  <a:pt x="5932" y="44425"/>
                  <a:pt x="3780" y="39298"/>
                </a:cubicBezTo>
                <a:cubicBezTo>
                  <a:pt x="1666" y="39635"/>
                  <a:pt x="1057" y="33787"/>
                  <a:pt x="785" y="31517"/>
                </a:cubicBezTo>
                <a:cubicBezTo>
                  <a:pt x="513" y="29247"/>
                  <a:pt x="1096" y="27204"/>
                  <a:pt x="2149" y="25678"/>
                </a:cubicBezTo>
                <a:cubicBezTo>
                  <a:pt x="655" y="24481"/>
                  <a:pt x="-177" y="22184"/>
                  <a:pt x="31" y="19831"/>
                </a:cubicBezTo>
                <a:cubicBezTo>
                  <a:pt x="275" y="17076"/>
                  <a:pt x="1881" y="14918"/>
                  <a:pt x="3899" y="14634"/>
                </a:cubicBezTo>
                <a:cubicBezTo>
                  <a:pt x="3911" y="14588"/>
                  <a:pt x="3924" y="14543"/>
                  <a:pt x="3936" y="14497"/>
                </a:cubicBezTo>
                <a:close/>
              </a:path>
              <a:path extrusionOk="0" fill="none" h="43126" w="44934">
                <a:moveTo>
                  <a:pt x="4729" y="26304"/>
                </a:moveTo>
                <a:cubicBezTo>
                  <a:pt x="3845" y="26398"/>
                  <a:pt x="2961" y="26120"/>
                  <a:pt x="2196" y="25507"/>
                </a:cubicBezTo>
                <a:moveTo>
                  <a:pt x="6964" y="35026"/>
                </a:moveTo>
                <a:cubicBezTo>
                  <a:pt x="6609" y="35219"/>
                  <a:pt x="5437" y="38557"/>
                  <a:pt x="5057" y="38617"/>
                </a:cubicBezTo>
                <a:moveTo>
                  <a:pt x="16514" y="39217"/>
                </a:moveTo>
                <a:cubicBezTo>
                  <a:pt x="16247" y="38671"/>
                  <a:pt x="15159" y="36392"/>
                  <a:pt x="14982" y="35781"/>
                </a:cubicBezTo>
                <a:moveTo>
                  <a:pt x="28863" y="34878"/>
                </a:moveTo>
                <a:cubicBezTo>
                  <a:pt x="28824" y="35525"/>
                  <a:pt x="28776" y="35279"/>
                  <a:pt x="28638" y="35901"/>
                </a:cubicBezTo>
                <a:moveTo>
                  <a:pt x="34165" y="23081"/>
                </a:moveTo>
                <a:cubicBezTo>
                  <a:pt x="36169" y="24409"/>
                  <a:pt x="37434" y="27185"/>
                  <a:pt x="37416" y="30217"/>
                </a:cubicBezTo>
                <a:moveTo>
                  <a:pt x="37340" y="19543"/>
                </a:moveTo>
                <a:cubicBezTo>
                  <a:pt x="37015" y="20575"/>
                  <a:pt x="41014" y="17429"/>
                  <a:pt x="40386" y="18157"/>
                </a:cubicBezTo>
                <a:moveTo>
                  <a:pt x="38360" y="5553"/>
                </a:moveTo>
                <a:cubicBezTo>
                  <a:pt x="38415" y="5970"/>
                  <a:pt x="38441" y="6393"/>
                  <a:pt x="38436" y="6817"/>
                </a:cubicBezTo>
                <a:moveTo>
                  <a:pt x="29114" y="4079"/>
                </a:moveTo>
                <a:cubicBezTo>
                  <a:pt x="29303" y="3496"/>
                  <a:pt x="29552" y="2953"/>
                  <a:pt x="29856" y="2467"/>
                </a:cubicBezTo>
                <a:moveTo>
                  <a:pt x="22177" y="4847"/>
                </a:moveTo>
                <a:cubicBezTo>
                  <a:pt x="22254" y="4365"/>
                  <a:pt x="22375" y="3898"/>
                  <a:pt x="22536" y="3457"/>
                </a:cubicBezTo>
                <a:moveTo>
                  <a:pt x="21335" y="14383"/>
                </a:moveTo>
                <a:cubicBezTo>
                  <a:pt x="21807" y="14759"/>
                  <a:pt x="14944" y="6148"/>
                  <a:pt x="15336" y="6667"/>
                </a:cubicBezTo>
                <a:moveTo>
                  <a:pt x="4163" y="15916"/>
                </a:moveTo>
                <a:cubicBezTo>
                  <a:pt x="4060" y="15452"/>
                  <a:pt x="3984" y="14978"/>
                  <a:pt x="3936" y="14497"/>
                </a:cubicBezTo>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183" name="Google Shape;183;p22"/>
          <p:cNvSpPr/>
          <p:nvPr/>
        </p:nvSpPr>
        <p:spPr>
          <a:xfrm flipH="1" rot="-360000">
            <a:off x="7945437" y="442912"/>
            <a:ext cx="1439862" cy="946150"/>
          </a:xfrm>
          <a:custGeom>
            <a:rect b="b" l="l" r="r" t="t"/>
            <a:pathLst>
              <a:path extrusionOk="0" h="43126" w="44934">
                <a:moveTo>
                  <a:pt x="3936" y="14497"/>
                </a:moveTo>
                <a:cubicBezTo>
                  <a:pt x="3665" y="11784"/>
                  <a:pt x="4106" y="9333"/>
                  <a:pt x="5659" y="7034"/>
                </a:cubicBezTo>
                <a:cubicBezTo>
                  <a:pt x="7212" y="4735"/>
                  <a:pt x="8815" y="2077"/>
                  <a:pt x="13256" y="703"/>
                </a:cubicBezTo>
                <a:cubicBezTo>
                  <a:pt x="18278" y="-827"/>
                  <a:pt x="19950" y="149"/>
                  <a:pt x="22492" y="3559"/>
                </a:cubicBezTo>
                <a:cubicBezTo>
                  <a:pt x="23133" y="1810"/>
                  <a:pt x="24364" y="601"/>
                  <a:pt x="25785" y="327"/>
                </a:cubicBezTo>
                <a:cubicBezTo>
                  <a:pt x="27349" y="25"/>
                  <a:pt x="28911" y="897"/>
                  <a:pt x="29869" y="2608"/>
                </a:cubicBezTo>
                <a:cubicBezTo>
                  <a:pt x="31251" y="394"/>
                  <a:pt x="33537" y="-333"/>
                  <a:pt x="35499" y="817"/>
                </a:cubicBezTo>
                <a:cubicBezTo>
                  <a:pt x="36994" y="1693"/>
                  <a:pt x="38066" y="3527"/>
                  <a:pt x="38354" y="5703"/>
                </a:cubicBezTo>
                <a:cubicBezTo>
                  <a:pt x="40082" y="6345"/>
                  <a:pt x="41910" y="7454"/>
                  <a:pt x="42914" y="8938"/>
                </a:cubicBezTo>
                <a:cubicBezTo>
                  <a:pt x="43918" y="10422"/>
                  <a:pt x="44889" y="12981"/>
                  <a:pt x="44376" y="14610"/>
                </a:cubicBezTo>
                <a:cubicBezTo>
                  <a:pt x="45637" y="16844"/>
                  <a:pt x="44527" y="21576"/>
                  <a:pt x="43371" y="24196"/>
                </a:cubicBezTo>
                <a:cubicBezTo>
                  <a:pt x="42215" y="26816"/>
                  <a:pt x="40164" y="29801"/>
                  <a:pt x="37440" y="30331"/>
                </a:cubicBezTo>
                <a:cubicBezTo>
                  <a:pt x="37427" y="32598"/>
                  <a:pt x="36694" y="34748"/>
                  <a:pt x="35431" y="36228"/>
                </a:cubicBezTo>
                <a:cubicBezTo>
                  <a:pt x="33512" y="38477"/>
                  <a:pt x="30740" y="38766"/>
                  <a:pt x="28591" y="36942"/>
                </a:cubicBezTo>
                <a:cubicBezTo>
                  <a:pt x="27896" y="40075"/>
                  <a:pt x="25582" y="42065"/>
                  <a:pt x="23250" y="42828"/>
                </a:cubicBezTo>
                <a:cubicBezTo>
                  <a:pt x="20502" y="43727"/>
                  <a:pt x="18087" y="42600"/>
                  <a:pt x="16516" y="39393"/>
                </a:cubicBezTo>
                <a:cubicBezTo>
                  <a:pt x="12808" y="42437"/>
                  <a:pt x="5932" y="44425"/>
                  <a:pt x="3780" y="39298"/>
                </a:cubicBezTo>
                <a:cubicBezTo>
                  <a:pt x="1666" y="39635"/>
                  <a:pt x="1057" y="33787"/>
                  <a:pt x="785" y="31517"/>
                </a:cubicBezTo>
                <a:cubicBezTo>
                  <a:pt x="513" y="29247"/>
                  <a:pt x="1096" y="27204"/>
                  <a:pt x="2149" y="25678"/>
                </a:cubicBezTo>
                <a:cubicBezTo>
                  <a:pt x="655" y="24481"/>
                  <a:pt x="-177" y="22184"/>
                  <a:pt x="31" y="19831"/>
                </a:cubicBezTo>
                <a:cubicBezTo>
                  <a:pt x="275" y="17076"/>
                  <a:pt x="1881" y="14918"/>
                  <a:pt x="3899" y="14634"/>
                </a:cubicBezTo>
                <a:cubicBezTo>
                  <a:pt x="3911" y="14588"/>
                  <a:pt x="3924" y="14543"/>
                  <a:pt x="3936" y="14497"/>
                </a:cubicBezTo>
                <a:close/>
              </a:path>
              <a:path extrusionOk="0" fill="none" h="43126" w="44934">
                <a:moveTo>
                  <a:pt x="4729" y="26304"/>
                </a:moveTo>
                <a:cubicBezTo>
                  <a:pt x="3845" y="26398"/>
                  <a:pt x="2961" y="26120"/>
                  <a:pt x="2196" y="25507"/>
                </a:cubicBezTo>
                <a:moveTo>
                  <a:pt x="6964" y="35026"/>
                </a:moveTo>
                <a:cubicBezTo>
                  <a:pt x="6609" y="35219"/>
                  <a:pt x="5437" y="38557"/>
                  <a:pt x="5057" y="38617"/>
                </a:cubicBezTo>
                <a:moveTo>
                  <a:pt x="16514" y="39217"/>
                </a:moveTo>
                <a:cubicBezTo>
                  <a:pt x="16247" y="38671"/>
                  <a:pt x="15159" y="36392"/>
                  <a:pt x="14982" y="35781"/>
                </a:cubicBezTo>
                <a:moveTo>
                  <a:pt x="28863" y="34878"/>
                </a:moveTo>
                <a:cubicBezTo>
                  <a:pt x="28824" y="35525"/>
                  <a:pt x="28776" y="35279"/>
                  <a:pt x="28638" y="35901"/>
                </a:cubicBezTo>
                <a:moveTo>
                  <a:pt x="34165" y="23081"/>
                </a:moveTo>
                <a:cubicBezTo>
                  <a:pt x="36169" y="24409"/>
                  <a:pt x="37434" y="27185"/>
                  <a:pt x="37416" y="30217"/>
                </a:cubicBezTo>
                <a:moveTo>
                  <a:pt x="37340" y="19543"/>
                </a:moveTo>
                <a:cubicBezTo>
                  <a:pt x="37015" y="20575"/>
                  <a:pt x="41014" y="17429"/>
                  <a:pt x="40386" y="18157"/>
                </a:cubicBezTo>
                <a:moveTo>
                  <a:pt x="38360" y="5553"/>
                </a:moveTo>
                <a:cubicBezTo>
                  <a:pt x="38415" y="5970"/>
                  <a:pt x="38441" y="6393"/>
                  <a:pt x="38436" y="6817"/>
                </a:cubicBezTo>
                <a:moveTo>
                  <a:pt x="29114" y="4079"/>
                </a:moveTo>
                <a:cubicBezTo>
                  <a:pt x="29303" y="3496"/>
                  <a:pt x="29552" y="2953"/>
                  <a:pt x="29856" y="2467"/>
                </a:cubicBezTo>
                <a:moveTo>
                  <a:pt x="22177" y="4847"/>
                </a:moveTo>
                <a:cubicBezTo>
                  <a:pt x="22254" y="4365"/>
                  <a:pt x="22375" y="3898"/>
                  <a:pt x="22536" y="3457"/>
                </a:cubicBezTo>
                <a:moveTo>
                  <a:pt x="21335" y="14383"/>
                </a:moveTo>
                <a:cubicBezTo>
                  <a:pt x="21807" y="14759"/>
                  <a:pt x="14944" y="6148"/>
                  <a:pt x="15336" y="6667"/>
                </a:cubicBezTo>
                <a:moveTo>
                  <a:pt x="4163" y="15916"/>
                </a:moveTo>
                <a:cubicBezTo>
                  <a:pt x="4060" y="15452"/>
                  <a:pt x="3984" y="14978"/>
                  <a:pt x="3936" y="14497"/>
                </a:cubicBezTo>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184" name="Google Shape;184;p22"/>
          <p:cNvSpPr/>
          <p:nvPr/>
        </p:nvSpPr>
        <p:spPr>
          <a:xfrm rot="540000">
            <a:off x="3151187" y="746125"/>
            <a:ext cx="449262" cy="284162"/>
          </a:xfrm>
          <a:custGeom>
            <a:rect b="b" l="l" r="r" t="t"/>
            <a:pathLst>
              <a:path extrusionOk="0" h="43126" w="44934">
                <a:moveTo>
                  <a:pt x="3936" y="14497"/>
                </a:moveTo>
                <a:cubicBezTo>
                  <a:pt x="3665" y="11784"/>
                  <a:pt x="4106" y="9333"/>
                  <a:pt x="5659" y="7034"/>
                </a:cubicBezTo>
                <a:cubicBezTo>
                  <a:pt x="7212" y="4735"/>
                  <a:pt x="8815" y="2077"/>
                  <a:pt x="13256" y="703"/>
                </a:cubicBezTo>
                <a:cubicBezTo>
                  <a:pt x="18278" y="-827"/>
                  <a:pt x="19950" y="149"/>
                  <a:pt x="22492" y="3559"/>
                </a:cubicBezTo>
                <a:cubicBezTo>
                  <a:pt x="23133" y="1810"/>
                  <a:pt x="24364" y="601"/>
                  <a:pt x="25785" y="327"/>
                </a:cubicBezTo>
                <a:cubicBezTo>
                  <a:pt x="27349" y="25"/>
                  <a:pt x="28911" y="897"/>
                  <a:pt x="29869" y="2608"/>
                </a:cubicBezTo>
                <a:cubicBezTo>
                  <a:pt x="31251" y="394"/>
                  <a:pt x="33537" y="-333"/>
                  <a:pt x="35499" y="817"/>
                </a:cubicBezTo>
                <a:cubicBezTo>
                  <a:pt x="36994" y="1693"/>
                  <a:pt x="38066" y="3527"/>
                  <a:pt x="38354" y="5703"/>
                </a:cubicBezTo>
                <a:cubicBezTo>
                  <a:pt x="40082" y="6345"/>
                  <a:pt x="41910" y="7454"/>
                  <a:pt x="42914" y="8938"/>
                </a:cubicBezTo>
                <a:cubicBezTo>
                  <a:pt x="43918" y="10422"/>
                  <a:pt x="44889" y="12981"/>
                  <a:pt x="44376" y="14610"/>
                </a:cubicBezTo>
                <a:cubicBezTo>
                  <a:pt x="45637" y="16844"/>
                  <a:pt x="44527" y="21576"/>
                  <a:pt x="43371" y="24196"/>
                </a:cubicBezTo>
                <a:cubicBezTo>
                  <a:pt x="42215" y="26816"/>
                  <a:pt x="40164" y="29801"/>
                  <a:pt x="37440" y="30331"/>
                </a:cubicBezTo>
                <a:cubicBezTo>
                  <a:pt x="37427" y="32598"/>
                  <a:pt x="36694" y="34748"/>
                  <a:pt x="35431" y="36228"/>
                </a:cubicBezTo>
                <a:cubicBezTo>
                  <a:pt x="33512" y="38477"/>
                  <a:pt x="30740" y="38766"/>
                  <a:pt x="28591" y="36942"/>
                </a:cubicBezTo>
                <a:cubicBezTo>
                  <a:pt x="27896" y="40075"/>
                  <a:pt x="25582" y="42065"/>
                  <a:pt x="23250" y="42828"/>
                </a:cubicBezTo>
                <a:cubicBezTo>
                  <a:pt x="20502" y="43727"/>
                  <a:pt x="18087" y="42600"/>
                  <a:pt x="16516" y="39393"/>
                </a:cubicBezTo>
                <a:cubicBezTo>
                  <a:pt x="12808" y="42437"/>
                  <a:pt x="5932" y="44425"/>
                  <a:pt x="3780" y="39298"/>
                </a:cubicBezTo>
                <a:cubicBezTo>
                  <a:pt x="1666" y="39635"/>
                  <a:pt x="1057" y="33787"/>
                  <a:pt x="785" y="31517"/>
                </a:cubicBezTo>
                <a:cubicBezTo>
                  <a:pt x="513" y="29247"/>
                  <a:pt x="1096" y="27204"/>
                  <a:pt x="2149" y="25678"/>
                </a:cubicBezTo>
                <a:cubicBezTo>
                  <a:pt x="655" y="24481"/>
                  <a:pt x="-177" y="22184"/>
                  <a:pt x="31" y="19831"/>
                </a:cubicBezTo>
                <a:cubicBezTo>
                  <a:pt x="275" y="17076"/>
                  <a:pt x="1881" y="14918"/>
                  <a:pt x="3899" y="14634"/>
                </a:cubicBezTo>
                <a:cubicBezTo>
                  <a:pt x="3911" y="14588"/>
                  <a:pt x="3924" y="14543"/>
                  <a:pt x="3936" y="14497"/>
                </a:cubicBezTo>
                <a:close/>
              </a:path>
              <a:path extrusionOk="0" fill="none" h="43126" w="44934">
                <a:moveTo>
                  <a:pt x="4729" y="26304"/>
                </a:moveTo>
                <a:cubicBezTo>
                  <a:pt x="3845" y="26398"/>
                  <a:pt x="2961" y="26120"/>
                  <a:pt x="2196" y="25507"/>
                </a:cubicBezTo>
                <a:moveTo>
                  <a:pt x="6964" y="35026"/>
                </a:moveTo>
                <a:cubicBezTo>
                  <a:pt x="6609" y="35219"/>
                  <a:pt x="5437" y="38557"/>
                  <a:pt x="5057" y="38617"/>
                </a:cubicBezTo>
                <a:moveTo>
                  <a:pt x="16514" y="39217"/>
                </a:moveTo>
                <a:cubicBezTo>
                  <a:pt x="16247" y="38671"/>
                  <a:pt x="15159" y="36392"/>
                  <a:pt x="14982" y="35781"/>
                </a:cubicBezTo>
                <a:moveTo>
                  <a:pt x="28863" y="34878"/>
                </a:moveTo>
                <a:cubicBezTo>
                  <a:pt x="28824" y="35525"/>
                  <a:pt x="28776" y="35279"/>
                  <a:pt x="28638" y="35901"/>
                </a:cubicBezTo>
                <a:moveTo>
                  <a:pt x="34165" y="23081"/>
                </a:moveTo>
                <a:cubicBezTo>
                  <a:pt x="36169" y="24409"/>
                  <a:pt x="37434" y="27185"/>
                  <a:pt x="37416" y="30217"/>
                </a:cubicBezTo>
                <a:moveTo>
                  <a:pt x="37340" y="19543"/>
                </a:moveTo>
                <a:cubicBezTo>
                  <a:pt x="37015" y="20575"/>
                  <a:pt x="41014" y="17429"/>
                  <a:pt x="40386" y="18157"/>
                </a:cubicBezTo>
                <a:moveTo>
                  <a:pt x="38360" y="5553"/>
                </a:moveTo>
                <a:cubicBezTo>
                  <a:pt x="38415" y="5970"/>
                  <a:pt x="38441" y="6393"/>
                  <a:pt x="38436" y="6817"/>
                </a:cubicBezTo>
                <a:moveTo>
                  <a:pt x="29114" y="4079"/>
                </a:moveTo>
                <a:cubicBezTo>
                  <a:pt x="29303" y="3496"/>
                  <a:pt x="29552" y="2953"/>
                  <a:pt x="29856" y="2467"/>
                </a:cubicBezTo>
                <a:moveTo>
                  <a:pt x="22177" y="4847"/>
                </a:moveTo>
                <a:cubicBezTo>
                  <a:pt x="22254" y="4365"/>
                  <a:pt x="22375" y="3898"/>
                  <a:pt x="22536" y="3457"/>
                </a:cubicBezTo>
                <a:moveTo>
                  <a:pt x="21335" y="14383"/>
                </a:moveTo>
                <a:cubicBezTo>
                  <a:pt x="21807" y="14759"/>
                  <a:pt x="14944" y="6148"/>
                  <a:pt x="15336" y="6667"/>
                </a:cubicBezTo>
                <a:moveTo>
                  <a:pt x="4163" y="15916"/>
                </a:moveTo>
                <a:cubicBezTo>
                  <a:pt x="4060" y="15452"/>
                  <a:pt x="3984" y="14978"/>
                  <a:pt x="3936" y="14497"/>
                </a:cubicBezTo>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 presetSubtype="0">
                                  <p:stCondLst>
                                    <p:cond delay="0"/>
                                  </p:stCondLst>
                                  <p:childTnLst>
                                    <p:set>
                                      <p:cBhvr>
                                        <p:cTn dur="1" fill="hold">
                                          <p:stCondLst>
                                            <p:cond delay="0"/>
                                          </p:stCondLst>
                                        </p:cTn>
                                        <p:tgtEl>
                                          <p:spTgt spid="18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0">
                                            <p:txEl>
                                              <p:pRg end="0" st="0"/>
                                            </p:txEl>
                                          </p:spTgt>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0">
                                            <p:txEl>
                                              <p:pRg end="1" st="1"/>
                                            </p:txEl>
                                          </p:spTgt>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0">
                                            <p:txEl>
                                              <p:pRg end="2" st="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8" name="Shape 188"/>
        <p:cNvGrpSpPr/>
        <p:nvPr/>
      </p:nvGrpSpPr>
      <p:grpSpPr>
        <a:xfrm>
          <a:off x="0" y="0"/>
          <a:ext cx="0" cy="0"/>
          <a:chOff x="0" y="0"/>
          <a:chExt cx="0" cy="0"/>
        </a:xfrm>
      </p:grpSpPr>
      <p:sp>
        <p:nvSpPr>
          <p:cNvPr id="189" name="Google Shape;189;p23"/>
          <p:cNvSpPr txBox="1"/>
          <p:nvPr/>
        </p:nvSpPr>
        <p:spPr>
          <a:xfrm>
            <a:off x="454025" y="1928812"/>
            <a:ext cx="8228012" cy="1690687"/>
          </a:xfrm>
          <a:prstGeom prst="rect">
            <a:avLst/>
          </a:prstGeom>
          <a:solidFill>
            <a:schemeClr val="lt1">
              <a:alpha val="94509"/>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190" name="Google Shape;190;p23"/>
          <p:cNvSpPr txBox="1"/>
          <p:nvPr/>
        </p:nvSpPr>
        <p:spPr>
          <a:xfrm>
            <a:off x="200025" y="2051050"/>
            <a:ext cx="8718550" cy="70802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NTR"/>
              <a:buNone/>
            </a:pPr>
            <a:r>
              <a:rPr b="0" i="0" lang="en-GB" sz="2000" u="none">
                <a:solidFill>
                  <a:schemeClr val="dk1"/>
                </a:solidFill>
                <a:latin typeface="NTR"/>
                <a:ea typeface="NTR"/>
                <a:cs typeface="NTR"/>
                <a:sym typeface="NTR"/>
              </a:rPr>
              <a:t>Watch the video about going to the mandir to worship.  </a:t>
            </a:r>
            <a:endParaRPr/>
          </a:p>
          <a:p>
            <a:pPr indent="0" lvl="0" marL="0" marR="0" rtl="0" algn="ctr">
              <a:lnSpc>
                <a:spcPct val="100000"/>
              </a:lnSpc>
              <a:spcBef>
                <a:spcPts val="0"/>
              </a:spcBef>
              <a:spcAft>
                <a:spcPts val="0"/>
              </a:spcAft>
              <a:buClr>
                <a:schemeClr val="dk1"/>
              </a:buClr>
              <a:buSzPts val="2000"/>
              <a:buFont typeface="NTR"/>
              <a:buNone/>
            </a:pPr>
            <a:r>
              <a:rPr b="0" i="0" lang="en-GB" sz="2000" u="none">
                <a:solidFill>
                  <a:schemeClr val="dk1"/>
                </a:solidFill>
                <a:latin typeface="NTR"/>
                <a:ea typeface="NTR"/>
                <a:cs typeface="NTR"/>
                <a:sym typeface="NTR"/>
              </a:rPr>
              <a:t>Make a list of things that happen. </a:t>
            </a:r>
            <a:endParaRPr/>
          </a:p>
        </p:txBody>
      </p:sp>
      <p:sp>
        <p:nvSpPr>
          <p:cNvPr id="191" name="Google Shape;191;p23"/>
          <p:cNvSpPr txBox="1"/>
          <p:nvPr/>
        </p:nvSpPr>
        <p:spPr>
          <a:xfrm>
            <a:off x="1352550" y="439031"/>
            <a:ext cx="6200776" cy="604781"/>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600"/>
              <a:buFont typeface="Arial"/>
              <a:buNone/>
            </a:pPr>
            <a:r>
              <a:rPr b="0" i="0" lang="en-GB" sz="3600" u="none" cap="none" strike="noStrike">
                <a:solidFill>
                  <a:schemeClr val="lt1"/>
                </a:solidFill>
                <a:latin typeface="Arial"/>
                <a:ea typeface="Arial"/>
                <a:cs typeface="Arial"/>
                <a:sym typeface="Arial"/>
              </a:rPr>
              <a:t>Activity</a:t>
            </a:r>
            <a:endParaRPr/>
          </a:p>
        </p:txBody>
      </p:sp>
      <p:sp>
        <p:nvSpPr>
          <p:cNvPr id="192" name="Google Shape;192;p23"/>
          <p:cNvSpPr txBox="1"/>
          <p:nvPr/>
        </p:nvSpPr>
        <p:spPr>
          <a:xfrm>
            <a:off x="719137" y="2978150"/>
            <a:ext cx="7646987" cy="36988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rPr b="0" i="0" lang="en-GB" sz="1800" u="sng">
                <a:solidFill>
                  <a:schemeClr val="hlink"/>
                </a:solidFill>
                <a:latin typeface="Calibri"/>
                <a:ea typeface="Calibri"/>
                <a:cs typeface="Calibri"/>
                <a:sym typeface="Calibri"/>
                <a:hlinkClick r:id="rId3"/>
              </a:rPr>
              <a:t>http://www.bbc.co.uk/learningzone/clips/worship-in-a-hindu-shrine/3619.html</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6" name="Shape 196"/>
        <p:cNvGrpSpPr/>
        <p:nvPr/>
      </p:nvGrpSpPr>
      <p:grpSpPr>
        <a:xfrm>
          <a:off x="0" y="0"/>
          <a:ext cx="0" cy="0"/>
          <a:chOff x="0" y="0"/>
          <a:chExt cx="0" cy="0"/>
        </a:xfrm>
      </p:grpSpPr>
      <p:sp>
        <p:nvSpPr>
          <p:cNvPr id="197" name="Google Shape;197;p24"/>
          <p:cNvSpPr txBox="1"/>
          <p:nvPr/>
        </p:nvSpPr>
        <p:spPr>
          <a:xfrm>
            <a:off x="396875" y="1711325"/>
            <a:ext cx="8243887" cy="3792537"/>
          </a:xfrm>
          <a:prstGeom prst="rect">
            <a:avLst/>
          </a:prstGeom>
          <a:solidFill>
            <a:schemeClr val="lt1">
              <a:alpha val="94509"/>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
        <p:nvSpPr>
          <p:cNvPr id="198" name="Google Shape;198;p24"/>
          <p:cNvSpPr txBox="1"/>
          <p:nvPr/>
        </p:nvSpPr>
        <p:spPr>
          <a:xfrm>
            <a:off x="541337" y="2946400"/>
            <a:ext cx="7996237" cy="193992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Arial"/>
              <a:buChar char="•"/>
            </a:pPr>
            <a:r>
              <a:rPr b="0" i="0" lang="en-GB" sz="2000" u="none">
                <a:solidFill>
                  <a:schemeClr val="dk1"/>
                </a:solidFill>
                <a:latin typeface="NTR"/>
                <a:ea typeface="NTR"/>
                <a:cs typeface="NTR"/>
                <a:sym typeface="NTR"/>
              </a:rPr>
              <a:t>Before entering the mandir you must have a wash, make sure you are wearing clean clothes and remove your shoes.</a:t>
            </a:r>
            <a:endParaRPr/>
          </a:p>
          <a:p>
            <a:pPr indent="-215900" lvl="0" marL="342900" marR="0" rtl="0" algn="l">
              <a:lnSpc>
                <a:spcPct val="100000"/>
              </a:lnSpc>
              <a:spcBef>
                <a:spcPts val="0"/>
              </a:spcBef>
              <a:spcAft>
                <a:spcPts val="0"/>
              </a:spcAft>
              <a:buClr>
                <a:schemeClr val="dk1"/>
              </a:buClr>
              <a:buSzPts val="2000"/>
              <a:buFont typeface="Arial"/>
              <a:buNone/>
            </a:pPr>
            <a:r>
              <a:t/>
            </a:r>
            <a:endParaRPr b="0" i="0" sz="2000" u="none">
              <a:solidFill>
                <a:schemeClr val="dk1"/>
              </a:solidFill>
              <a:latin typeface="NTR"/>
              <a:ea typeface="NTR"/>
              <a:cs typeface="NTR"/>
              <a:sym typeface="NTR"/>
            </a:endParaRPr>
          </a:p>
          <a:p>
            <a:pPr indent="-342900" lvl="0" marL="342900" marR="0" rtl="0" algn="l">
              <a:lnSpc>
                <a:spcPct val="100000"/>
              </a:lnSpc>
              <a:spcBef>
                <a:spcPts val="0"/>
              </a:spcBef>
              <a:spcAft>
                <a:spcPts val="0"/>
              </a:spcAft>
              <a:buClr>
                <a:schemeClr val="dk1"/>
              </a:buClr>
              <a:buSzPts val="2000"/>
              <a:buFont typeface="Arial"/>
              <a:buChar char="•"/>
            </a:pPr>
            <a:r>
              <a:rPr b="0" i="0" lang="en-GB" sz="2000" u="none">
                <a:solidFill>
                  <a:schemeClr val="dk1"/>
                </a:solidFill>
                <a:latin typeface="NTR"/>
                <a:ea typeface="NTR"/>
                <a:cs typeface="NTR"/>
                <a:sym typeface="NTR"/>
              </a:rPr>
              <a:t>You must make offerings to the gods.</a:t>
            </a:r>
            <a:endParaRPr/>
          </a:p>
          <a:p>
            <a:pPr indent="-342900" lvl="0" marL="342900" marR="0" rtl="0" algn="l">
              <a:lnSpc>
                <a:spcPct val="100000"/>
              </a:lnSpc>
              <a:spcBef>
                <a:spcPts val="0"/>
              </a:spcBef>
              <a:spcAft>
                <a:spcPts val="0"/>
              </a:spcAft>
              <a:buClr>
                <a:schemeClr val="dk1"/>
              </a:buClr>
              <a:buSzPts val="2000"/>
              <a:buFont typeface="Calibri"/>
              <a:buNone/>
            </a:pPr>
            <a:r>
              <a:t/>
            </a:r>
            <a:endParaRPr b="0" i="0" sz="2000" u="none">
              <a:solidFill>
                <a:schemeClr val="dk1"/>
              </a:solidFill>
              <a:latin typeface="NTR"/>
              <a:ea typeface="NTR"/>
              <a:cs typeface="NTR"/>
              <a:sym typeface="NTR"/>
            </a:endParaRPr>
          </a:p>
          <a:p>
            <a:pPr indent="-342900" lvl="0" marL="342900" marR="0" rtl="0" algn="l">
              <a:lnSpc>
                <a:spcPct val="100000"/>
              </a:lnSpc>
              <a:spcBef>
                <a:spcPts val="0"/>
              </a:spcBef>
              <a:spcAft>
                <a:spcPts val="0"/>
              </a:spcAft>
              <a:buClr>
                <a:schemeClr val="dk1"/>
              </a:buClr>
              <a:buSzPts val="2000"/>
              <a:buFont typeface="Arial"/>
              <a:buChar char="•"/>
            </a:pPr>
            <a:r>
              <a:rPr b="0" i="0" lang="en-GB" sz="2000" u="none">
                <a:solidFill>
                  <a:schemeClr val="dk1"/>
                </a:solidFill>
                <a:latin typeface="NTR"/>
                <a:ea typeface="NTR"/>
                <a:cs typeface="NTR"/>
                <a:sym typeface="NTR"/>
              </a:rPr>
              <a:t>Bow to show respect to the gods.</a:t>
            </a:r>
            <a:endParaRPr/>
          </a:p>
        </p:txBody>
      </p:sp>
      <p:sp>
        <p:nvSpPr>
          <p:cNvPr id="199" name="Google Shape;199;p24"/>
          <p:cNvSpPr txBox="1"/>
          <p:nvPr/>
        </p:nvSpPr>
        <p:spPr>
          <a:xfrm>
            <a:off x="1335089" y="1904129"/>
            <a:ext cx="6407150" cy="604781"/>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600"/>
              <a:buFont typeface="Arial"/>
              <a:buNone/>
            </a:pPr>
            <a:r>
              <a:rPr b="0" i="0" lang="en-GB" sz="3600" u="none" cap="none" strike="noStrike">
                <a:solidFill>
                  <a:schemeClr val="lt1"/>
                </a:solidFill>
                <a:latin typeface="Arial"/>
                <a:ea typeface="Arial"/>
                <a:cs typeface="Arial"/>
                <a:sym typeface="Arial"/>
              </a:rPr>
              <a:t>Showing Respect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8">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8">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8">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8">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8">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