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60E40-0FA4-49FF-8A14-A66B2D20072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D4E-CB61-4E1F-B83A-69C6754B2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984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60E40-0FA4-49FF-8A14-A66B2D20072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D4E-CB61-4E1F-B83A-69C6754B2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817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60E40-0FA4-49FF-8A14-A66B2D20072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D4E-CB61-4E1F-B83A-69C6754B2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885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60E40-0FA4-49FF-8A14-A66B2D20072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D4E-CB61-4E1F-B83A-69C6754B2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428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60E40-0FA4-49FF-8A14-A66B2D20072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D4E-CB61-4E1F-B83A-69C6754B2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737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60E40-0FA4-49FF-8A14-A66B2D20072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D4E-CB61-4E1F-B83A-69C6754B2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336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60E40-0FA4-49FF-8A14-A66B2D20072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D4E-CB61-4E1F-B83A-69C6754B2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093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60E40-0FA4-49FF-8A14-A66B2D20072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D4E-CB61-4E1F-B83A-69C6754B2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18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60E40-0FA4-49FF-8A14-A66B2D20072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D4E-CB61-4E1F-B83A-69C6754B2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943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60E40-0FA4-49FF-8A14-A66B2D20072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D4E-CB61-4E1F-B83A-69C6754B2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476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60E40-0FA4-49FF-8A14-A66B2D20072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D4E-CB61-4E1F-B83A-69C6754B2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141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B60E40-0FA4-49FF-8A14-A66B2D20072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58D4E-CB61-4E1F-B83A-69C6754B2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985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adwpzO8816Q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/>
              <a:t>LO: Revise colours, </a:t>
            </a:r>
            <a:r>
              <a:rPr lang="en-GB" u="sng" dirty="0"/>
              <a:t>animals and questions from last term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739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LO: Revise colours, animals and questions from last term</a:t>
            </a:r>
            <a:endParaRPr lang="en-GB" u="sng" dirty="0"/>
          </a:p>
        </p:txBody>
      </p:sp>
      <p:sp>
        <p:nvSpPr>
          <p:cNvPr id="3" name="Rectangle 2"/>
          <p:cNvSpPr/>
          <p:nvPr/>
        </p:nvSpPr>
        <p:spPr>
          <a:xfrm>
            <a:off x="3473315" y="6227679"/>
            <a:ext cx="5097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2"/>
              </a:rPr>
              <a:t>https://www.youtube.com/watch?v=adwpzO8816Q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6829" y="1844252"/>
            <a:ext cx="4710713" cy="42298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1200" y="3251201"/>
            <a:ext cx="26138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Follow the link below to watch the book and to revise colours and animals.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8580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254" y="97271"/>
            <a:ext cx="10515600" cy="1325563"/>
          </a:xfrm>
        </p:spPr>
        <p:txBody>
          <a:bodyPr/>
          <a:lstStyle/>
          <a:p>
            <a:r>
              <a:rPr lang="en-GB" u="sng" dirty="0" smtClean="0"/>
              <a:t>LO: Revise colours, animals and questions from last term 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97164" y="1475020"/>
            <a:ext cx="1160087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Can you find and take pictures of items we might find in our classroom with the correct English and French label next to them.</a:t>
            </a:r>
            <a:endParaRPr lang="en-GB" sz="25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6678" y="2388981"/>
            <a:ext cx="6463723" cy="4162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643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LO: Revise colours, animals and questions from last term 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164" y="1825626"/>
            <a:ext cx="6139964" cy="479684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13600" y="2540000"/>
            <a:ext cx="4442691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Can you please create a small conversation greeting someone asking them how their day is and answering that question back. Finally, saying goodbye.</a:t>
            </a:r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3490097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113</Words>
  <Application>Microsoft Office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LO: Revise colours, animals and questions from last term </vt:lpstr>
      <vt:lpstr>LO: Revise colours, animals and questions from last term</vt:lpstr>
      <vt:lpstr>LO: Revise colours, animals and questions from last term </vt:lpstr>
      <vt:lpstr>LO: Revise colours, animals and questions from last term 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Revise colours, animals and questions from last term</dc:title>
  <dc:creator>Matt Skinner</dc:creator>
  <cp:lastModifiedBy>Matt Skinner</cp:lastModifiedBy>
  <cp:revision>4</cp:revision>
  <dcterms:created xsi:type="dcterms:W3CDTF">2021-01-10T18:09:05Z</dcterms:created>
  <dcterms:modified xsi:type="dcterms:W3CDTF">2021-01-10T18:34:41Z</dcterms:modified>
</cp:coreProperties>
</file>