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1" r:id="rId3"/>
    <p:sldId id="257" r:id="rId4"/>
    <p:sldId id="258" r:id="rId5"/>
    <p:sldId id="260" r:id="rId6"/>
    <p:sldId id="259"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9" d="100"/>
          <a:sy n="69" d="100"/>
        </p:scale>
        <p:origin x="564"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D8153882-21A1-4FE5-B412-A5A8808CA1C6}" type="datetimeFigureOut">
              <a:rPr lang="en-GB" smtClean="0"/>
              <a:t>07/01/2021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2E8B2A-9B16-4CBA-B7D9-DF9DED8E7FF5}" type="slidenum">
              <a:rPr lang="en-GB" smtClean="0"/>
              <a:t>‹#›</a:t>
            </a:fld>
            <a:endParaRPr lang="en-GB"/>
          </a:p>
        </p:txBody>
      </p:sp>
    </p:spTree>
    <p:extLst>
      <p:ext uri="{BB962C8B-B14F-4D97-AF65-F5344CB8AC3E}">
        <p14:creationId xmlns:p14="http://schemas.microsoft.com/office/powerpoint/2010/main" val="3815759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8153882-21A1-4FE5-B412-A5A8808CA1C6}" type="datetimeFigureOut">
              <a:rPr lang="en-GB" smtClean="0"/>
              <a:t>07/01/2021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2E8B2A-9B16-4CBA-B7D9-DF9DED8E7FF5}" type="slidenum">
              <a:rPr lang="en-GB" smtClean="0"/>
              <a:t>‹#›</a:t>
            </a:fld>
            <a:endParaRPr lang="en-GB"/>
          </a:p>
        </p:txBody>
      </p:sp>
    </p:spTree>
    <p:extLst>
      <p:ext uri="{BB962C8B-B14F-4D97-AF65-F5344CB8AC3E}">
        <p14:creationId xmlns:p14="http://schemas.microsoft.com/office/powerpoint/2010/main" val="32326785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8153882-21A1-4FE5-B412-A5A8808CA1C6}" type="datetimeFigureOut">
              <a:rPr lang="en-GB" smtClean="0"/>
              <a:t>07/01/2021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2E8B2A-9B16-4CBA-B7D9-DF9DED8E7FF5}" type="slidenum">
              <a:rPr lang="en-GB" smtClean="0"/>
              <a:t>‹#›</a:t>
            </a:fld>
            <a:endParaRPr lang="en-GB"/>
          </a:p>
        </p:txBody>
      </p:sp>
    </p:spTree>
    <p:extLst>
      <p:ext uri="{BB962C8B-B14F-4D97-AF65-F5344CB8AC3E}">
        <p14:creationId xmlns:p14="http://schemas.microsoft.com/office/powerpoint/2010/main" val="22051731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D8153882-21A1-4FE5-B412-A5A8808CA1C6}" type="datetimeFigureOut">
              <a:rPr lang="en-GB" smtClean="0"/>
              <a:t>07/01/2021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C2E8B2A-9B16-4CBA-B7D9-DF9DED8E7FF5}" type="slidenum">
              <a:rPr lang="en-GB" smtClean="0"/>
              <a:t>‹#›</a:t>
            </a:fld>
            <a:endParaRPr lang="en-GB"/>
          </a:p>
        </p:txBody>
      </p:sp>
    </p:spTree>
    <p:extLst>
      <p:ext uri="{BB962C8B-B14F-4D97-AF65-F5344CB8AC3E}">
        <p14:creationId xmlns:p14="http://schemas.microsoft.com/office/powerpoint/2010/main" val="37172275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D8153882-21A1-4FE5-B412-A5A8808CA1C6}" type="datetimeFigureOut">
              <a:rPr lang="en-GB" smtClean="0"/>
              <a:t>07/01/2021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C2E8B2A-9B16-4CBA-B7D9-DF9DED8E7FF5}" type="slidenum">
              <a:rPr lang="en-GB" smtClean="0"/>
              <a:t>‹#›</a:t>
            </a:fld>
            <a:endParaRPr lang="en-GB"/>
          </a:p>
        </p:txBody>
      </p:sp>
    </p:spTree>
    <p:extLst>
      <p:ext uri="{BB962C8B-B14F-4D97-AF65-F5344CB8AC3E}">
        <p14:creationId xmlns:p14="http://schemas.microsoft.com/office/powerpoint/2010/main" val="22561544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D8153882-21A1-4FE5-B412-A5A8808CA1C6}" type="datetimeFigureOut">
              <a:rPr lang="en-GB" smtClean="0"/>
              <a:t>07/01/2021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C2E8B2A-9B16-4CBA-B7D9-DF9DED8E7FF5}" type="slidenum">
              <a:rPr lang="en-GB" smtClean="0"/>
              <a:t>‹#›</a:t>
            </a:fld>
            <a:endParaRPr lang="en-GB"/>
          </a:p>
        </p:txBody>
      </p:sp>
    </p:spTree>
    <p:extLst>
      <p:ext uri="{BB962C8B-B14F-4D97-AF65-F5344CB8AC3E}">
        <p14:creationId xmlns:p14="http://schemas.microsoft.com/office/powerpoint/2010/main" val="29511379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8153882-21A1-4FE5-B412-A5A8808CA1C6}" type="datetimeFigureOut">
              <a:rPr lang="en-GB" smtClean="0"/>
              <a:t>07/01/2021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C2E8B2A-9B16-4CBA-B7D9-DF9DED8E7FF5}" type="slidenum">
              <a:rPr lang="en-GB" smtClean="0"/>
              <a:t>‹#›</a:t>
            </a:fld>
            <a:endParaRPr lang="en-GB"/>
          </a:p>
        </p:txBody>
      </p:sp>
    </p:spTree>
    <p:extLst>
      <p:ext uri="{BB962C8B-B14F-4D97-AF65-F5344CB8AC3E}">
        <p14:creationId xmlns:p14="http://schemas.microsoft.com/office/powerpoint/2010/main" val="25251150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D8153882-21A1-4FE5-B412-A5A8808CA1C6}" type="datetimeFigureOut">
              <a:rPr lang="en-GB" smtClean="0"/>
              <a:t>07/01/2021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C2E8B2A-9B16-4CBA-B7D9-DF9DED8E7FF5}" type="slidenum">
              <a:rPr lang="en-GB" smtClean="0"/>
              <a:t>‹#›</a:t>
            </a:fld>
            <a:endParaRPr lang="en-GB"/>
          </a:p>
        </p:txBody>
      </p:sp>
    </p:spTree>
    <p:extLst>
      <p:ext uri="{BB962C8B-B14F-4D97-AF65-F5344CB8AC3E}">
        <p14:creationId xmlns:p14="http://schemas.microsoft.com/office/powerpoint/2010/main" val="34631637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D8153882-21A1-4FE5-B412-A5A8808CA1C6}" type="datetimeFigureOut">
              <a:rPr lang="en-GB" smtClean="0"/>
              <a:t>07/01/2021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C2E8B2A-9B16-4CBA-B7D9-DF9DED8E7FF5}" type="slidenum">
              <a:rPr lang="en-GB" smtClean="0"/>
              <a:t>‹#›</a:t>
            </a:fld>
            <a:endParaRPr lang="en-GB"/>
          </a:p>
        </p:txBody>
      </p:sp>
    </p:spTree>
    <p:extLst>
      <p:ext uri="{BB962C8B-B14F-4D97-AF65-F5344CB8AC3E}">
        <p14:creationId xmlns:p14="http://schemas.microsoft.com/office/powerpoint/2010/main" val="34438404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8153882-21A1-4FE5-B412-A5A8808CA1C6}" type="datetimeFigureOut">
              <a:rPr lang="en-GB" smtClean="0"/>
              <a:t>07/01/2021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2E8B2A-9B16-4CBA-B7D9-DF9DED8E7FF5}" type="slidenum">
              <a:rPr lang="en-GB" smtClean="0"/>
              <a:t>‹#›</a:t>
            </a:fld>
            <a:endParaRPr lang="en-GB"/>
          </a:p>
        </p:txBody>
      </p:sp>
    </p:spTree>
    <p:extLst>
      <p:ext uri="{BB962C8B-B14F-4D97-AF65-F5344CB8AC3E}">
        <p14:creationId xmlns:p14="http://schemas.microsoft.com/office/powerpoint/2010/main" val="19275495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8153882-21A1-4FE5-B412-A5A8808CA1C6}" type="datetimeFigureOut">
              <a:rPr lang="en-GB" smtClean="0"/>
              <a:t>07/01/2021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2E8B2A-9B16-4CBA-B7D9-DF9DED8E7FF5}" type="slidenum">
              <a:rPr lang="en-GB" smtClean="0"/>
              <a:t>‹#›</a:t>
            </a:fld>
            <a:endParaRPr lang="en-GB"/>
          </a:p>
        </p:txBody>
      </p:sp>
    </p:spTree>
    <p:extLst>
      <p:ext uri="{BB962C8B-B14F-4D97-AF65-F5344CB8AC3E}">
        <p14:creationId xmlns:p14="http://schemas.microsoft.com/office/powerpoint/2010/main" val="33504302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8153882-21A1-4FE5-B412-A5A8808CA1C6}" type="datetimeFigureOut">
              <a:rPr lang="en-GB" smtClean="0"/>
              <a:t>07/01/2021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C2E8B2A-9B16-4CBA-B7D9-DF9DED8E7FF5}" type="slidenum">
              <a:rPr lang="en-GB" smtClean="0"/>
              <a:t>‹#›</a:t>
            </a:fld>
            <a:endParaRPr lang="en-GB"/>
          </a:p>
        </p:txBody>
      </p:sp>
    </p:spTree>
    <p:extLst>
      <p:ext uri="{BB962C8B-B14F-4D97-AF65-F5344CB8AC3E}">
        <p14:creationId xmlns:p14="http://schemas.microsoft.com/office/powerpoint/2010/main" val="39824149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6.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LO: What </a:t>
            </a:r>
            <a:r>
              <a:rPr lang="en-GB" dirty="0"/>
              <a:t>qualities would a person need to help others? </a:t>
            </a:r>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20500989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Success criteria</a:t>
            </a:r>
            <a:endParaRPr lang="en-GB" dirty="0"/>
          </a:p>
        </p:txBody>
      </p:sp>
      <p:sp>
        <p:nvSpPr>
          <p:cNvPr id="3" name="Content Placeholder 2"/>
          <p:cNvSpPr>
            <a:spLocks noGrp="1"/>
          </p:cNvSpPr>
          <p:nvPr>
            <p:ph idx="1"/>
          </p:nvPr>
        </p:nvSpPr>
        <p:spPr/>
        <p:txBody>
          <a:bodyPr/>
          <a:lstStyle/>
          <a:p>
            <a:r>
              <a:rPr lang="en-GB" dirty="0" smtClean="0"/>
              <a:t>I can identify qualities needed in order to help others</a:t>
            </a:r>
          </a:p>
          <a:p>
            <a:r>
              <a:rPr lang="en-GB" dirty="0" smtClean="0"/>
              <a:t>I can explain why these qualities are important when helping others</a:t>
            </a:r>
          </a:p>
          <a:p>
            <a:pPr marL="0" indent="0">
              <a:buNone/>
            </a:pPr>
            <a:endParaRPr lang="en-GB" dirty="0"/>
          </a:p>
        </p:txBody>
      </p:sp>
      <p:pic>
        <p:nvPicPr>
          <p:cNvPr id="4" name="Picture 3"/>
          <p:cNvPicPr>
            <a:picLocks noChangeAspect="1"/>
          </p:cNvPicPr>
          <p:nvPr/>
        </p:nvPicPr>
        <p:blipFill>
          <a:blip r:embed="rId2"/>
          <a:stretch>
            <a:fillRect/>
          </a:stretch>
        </p:blipFill>
        <p:spPr>
          <a:xfrm>
            <a:off x="3448050" y="3563794"/>
            <a:ext cx="5295900" cy="1466850"/>
          </a:xfrm>
          <a:prstGeom prst="rect">
            <a:avLst/>
          </a:prstGeom>
        </p:spPr>
      </p:pic>
    </p:spTree>
    <p:extLst>
      <p:ext uri="{BB962C8B-B14F-4D97-AF65-F5344CB8AC3E}">
        <p14:creationId xmlns:p14="http://schemas.microsoft.com/office/powerpoint/2010/main" val="16022050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38200" y="3321903"/>
            <a:ext cx="10515600" cy="1754326"/>
          </a:xfrm>
          <a:prstGeom prst="rect">
            <a:avLst/>
          </a:prstGeom>
          <a:noFill/>
        </p:spPr>
        <p:txBody>
          <a:bodyPr wrap="square" rtlCol="0">
            <a:spAutoFit/>
          </a:bodyPr>
          <a:lstStyle/>
          <a:p>
            <a:r>
              <a:rPr lang="en-GB" b="1" dirty="0"/>
              <a:t>Matthew 5:16</a:t>
            </a:r>
            <a:r>
              <a:rPr lang="en-GB" dirty="0"/>
              <a:t> - In the same way, let your light shine before others, so that they may see your good works and give glory to your Father who is in heaven</a:t>
            </a:r>
            <a:r>
              <a:rPr lang="en-GB" dirty="0" smtClean="0"/>
              <a:t>.</a:t>
            </a:r>
          </a:p>
          <a:p>
            <a:endParaRPr lang="en-GB" dirty="0"/>
          </a:p>
          <a:p>
            <a:r>
              <a:rPr lang="en-GB" dirty="0" smtClean="0"/>
              <a:t>This scripture is Jesus encouraging others to be </a:t>
            </a:r>
            <a:r>
              <a:rPr lang="en-GB" b="1" dirty="0" smtClean="0"/>
              <a:t>positive</a:t>
            </a:r>
            <a:r>
              <a:rPr lang="en-GB" dirty="0" smtClean="0"/>
              <a:t>, </a:t>
            </a:r>
            <a:r>
              <a:rPr lang="en-GB" b="1" dirty="0" smtClean="0"/>
              <a:t>kind</a:t>
            </a:r>
            <a:r>
              <a:rPr lang="en-GB" dirty="0" smtClean="0"/>
              <a:t> and </a:t>
            </a:r>
            <a:r>
              <a:rPr lang="en-GB" b="1" dirty="0" smtClean="0"/>
              <a:t>confident</a:t>
            </a:r>
            <a:r>
              <a:rPr lang="en-GB" dirty="0" smtClean="0"/>
              <a:t> in their abilities to be amazing people. If you show a fantastic effort during your school work, it will encourage your friends to do an amazing job as well.</a:t>
            </a:r>
            <a:endParaRPr lang="en-GB" dirty="0"/>
          </a:p>
        </p:txBody>
      </p:sp>
      <p:sp>
        <p:nvSpPr>
          <p:cNvPr id="4" name="TextBox 3"/>
          <p:cNvSpPr txBox="1"/>
          <p:nvPr/>
        </p:nvSpPr>
        <p:spPr>
          <a:xfrm>
            <a:off x="838200" y="1027906"/>
            <a:ext cx="10515600" cy="1631216"/>
          </a:xfrm>
          <a:prstGeom prst="rect">
            <a:avLst/>
          </a:prstGeom>
          <a:noFill/>
        </p:spPr>
        <p:txBody>
          <a:bodyPr wrap="square" rtlCol="0">
            <a:spAutoFit/>
          </a:bodyPr>
          <a:lstStyle/>
          <a:p>
            <a:r>
              <a:rPr lang="en-GB" sz="2500" dirty="0" smtClean="0"/>
              <a:t>Jesus is viewed as a giving and kind man that helps people throughout his life, but what qualities do you believe a person should have now in everyday life?</a:t>
            </a:r>
          </a:p>
          <a:p>
            <a:r>
              <a:rPr lang="en-GB" sz="2500" dirty="0" smtClean="0"/>
              <a:t>Below are scripture from the bible that describe the influences Jesus had on people he met.</a:t>
            </a:r>
            <a:endParaRPr lang="en-GB" sz="2500" dirty="0"/>
          </a:p>
        </p:txBody>
      </p:sp>
      <p:sp>
        <p:nvSpPr>
          <p:cNvPr id="5" name="Cloud Callout 4"/>
          <p:cNvSpPr/>
          <p:nvPr/>
        </p:nvSpPr>
        <p:spPr>
          <a:xfrm>
            <a:off x="3519055" y="4858327"/>
            <a:ext cx="5126181" cy="1754909"/>
          </a:xfrm>
          <a:prstGeom prst="cloudCallout">
            <a:avLst>
              <a:gd name="adj1" fmla="val 69798"/>
              <a:gd name="adj2" fmla="val 28816"/>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GB" dirty="0" smtClean="0"/>
              <a:t>Do you know someone who is positive, kind and confident?</a:t>
            </a:r>
            <a:endParaRPr lang="en-GB" dirty="0"/>
          </a:p>
        </p:txBody>
      </p:sp>
    </p:spTree>
    <p:extLst>
      <p:ext uri="{BB962C8B-B14F-4D97-AF65-F5344CB8AC3E}">
        <p14:creationId xmlns:p14="http://schemas.microsoft.com/office/powerpoint/2010/main" val="34784112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38200" y="2073563"/>
            <a:ext cx="10515600" cy="1308050"/>
          </a:xfrm>
          <a:prstGeom prst="rect">
            <a:avLst/>
          </a:prstGeom>
          <a:noFill/>
        </p:spPr>
        <p:txBody>
          <a:bodyPr wrap="square" rtlCol="0">
            <a:spAutoFit/>
          </a:bodyPr>
          <a:lstStyle/>
          <a:p>
            <a:r>
              <a:rPr lang="en-GB" b="1" dirty="0"/>
              <a:t>John 15:12</a:t>
            </a:r>
            <a:r>
              <a:rPr lang="en-GB" dirty="0"/>
              <a:t> - "This is my commandment, that you love one another as I have loved you</a:t>
            </a:r>
            <a:r>
              <a:rPr lang="en-GB" dirty="0" smtClean="0"/>
              <a:t>…“</a:t>
            </a:r>
          </a:p>
          <a:p>
            <a:endParaRPr lang="en-GB" sz="2500" dirty="0"/>
          </a:p>
          <a:p>
            <a:r>
              <a:rPr lang="en-GB" dirty="0" smtClean="0"/>
              <a:t>Jesus explains that we should remove hate from our hearts and we should strive towards trying to </a:t>
            </a:r>
            <a:r>
              <a:rPr lang="en-GB" b="1" dirty="0" smtClean="0"/>
              <a:t>love</a:t>
            </a:r>
            <a:r>
              <a:rPr lang="en-GB" dirty="0" smtClean="0"/>
              <a:t> each other. </a:t>
            </a:r>
            <a:endParaRPr lang="en-GB" dirty="0"/>
          </a:p>
        </p:txBody>
      </p:sp>
      <p:sp>
        <p:nvSpPr>
          <p:cNvPr id="4" name="Cloud Callout 3"/>
          <p:cNvSpPr/>
          <p:nvPr/>
        </p:nvSpPr>
        <p:spPr>
          <a:xfrm>
            <a:off x="6234545" y="3685309"/>
            <a:ext cx="4673600" cy="2549236"/>
          </a:xfrm>
          <a:prstGeom prst="cloudCallout">
            <a:avLst>
              <a:gd name="adj1" fmla="val -63125"/>
              <a:gd name="adj2" fmla="val 51268"/>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GB" dirty="0" smtClean="0"/>
              <a:t>Are we beginning to gather ideas as to what qualities people need in order to help others?</a:t>
            </a:r>
            <a:endParaRPr lang="en-GB" dirty="0"/>
          </a:p>
        </p:txBody>
      </p:sp>
    </p:spTree>
    <p:extLst>
      <p:ext uri="{BB962C8B-B14F-4D97-AF65-F5344CB8AC3E}">
        <p14:creationId xmlns:p14="http://schemas.microsoft.com/office/powerpoint/2010/main" val="34327517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635866" y="1281834"/>
            <a:ext cx="6191250" cy="3943350"/>
          </a:xfrm>
          <a:prstGeom prst="rect">
            <a:avLst/>
          </a:prstGeom>
        </p:spPr>
      </p:pic>
      <p:sp>
        <p:nvSpPr>
          <p:cNvPr id="4" name="TextBox 3"/>
          <p:cNvSpPr txBox="1"/>
          <p:nvPr/>
        </p:nvSpPr>
        <p:spPr>
          <a:xfrm>
            <a:off x="7139709" y="1874982"/>
            <a:ext cx="4516582" cy="3477875"/>
          </a:xfrm>
          <a:prstGeom prst="rect">
            <a:avLst/>
          </a:prstGeom>
          <a:noFill/>
        </p:spPr>
        <p:txBody>
          <a:bodyPr wrap="square" rtlCol="0">
            <a:spAutoFit/>
          </a:bodyPr>
          <a:lstStyle/>
          <a:p>
            <a:r>
              <a:rPr lang="en-GB" sz="2000" dirty="0" smtClean="0"/>
              <a:t>One way people help is by </a:t>
            </a:r>
            <a:r>
              <a:rPr lang="en-GB" sz="2000" b="1" dirty="0" smtClean="0"/>
              <a:t>sacrificing</a:t>
            </a:r>
            <a:r>
              <a:rPr lang="en-GB" sz="2000" dirty="0" smtClean="0"/>
              <a:t> and </a:t>
            </a:r>
            <a:r>
              <a:rPr lang="en-GB" sz="2000" b="1" dirty="0" smtClean="0"/>
              <a:t>giving</a:t>
            </a:r>
            <a:r>
              <a:rPr lang="en-GB" sz="2000" dirty="0" smtClean="0"/>
              <a:t>. In order to help others that are in need people will often give up materialistic possessions, food and money in order to improve the lives of people that are in dire need of help.</a:t>
            </a:r>
          </a:p>
          <a:p>
            <a:r>
              <a:rPr lang="en-GB" sz="2000" dirty="0" smtClean="0"/>
              <a:t>We at </a:t>
            </a:r>
            <a:r>
              <a:rPr lang="en-GB" sz="2000" dirty="0" err="1" smtClean="0"/>
              <a:t>Brixington</a:t>
            </a:r>
            <a:r>
              <a:rPr lang="en-GB" sz="2000" dirty="0" smtClean="0"/>
              <a:t> have proudly supported charities such as Children in Need and Sport’s relief which where all our hard work, effort and sacrifice goes towards these people in need.</a:t>
            </a:r>
            <a:endParaRPr lang="en-GB" sz="2000" dirty="0"/>
          </a:p>
        </p:txBody>
      </p:sp>
      <p:pic>
        <p:nvPicPr>
          <p:cNvPr id="5" name="Picture 4"/>
          <p:cNvPicPr>
            <a:picLocks noChangeAspect="1"/>
          </p:cNvPicPr>
          <p:nvPr/>
        </p:nvPicPr>
        <p:blipFill>
          <a:blip r:embed="rId3"/>
          <a:stretch>
            <a:fillRect/>
          </a:stretch>
        </p:blipFill>
        <p:spPr>
          <a:xfrm>
            <a:off x="7529223" y="25026"/>
            <a:ext cx="3737553" cy="1847935"/>
          </a:xfrm>
          <a:prstGeom prst="rect">
            <a:avLst/>
          </a:prstGeom>
        </p:spPr>
      </p:pic>
      <p:pic>
        <p:nvPicPr>
          <p:cNvPr id="6" name="Picture 5"/>
          <p:cNvPicPr>
            <a:picLocks noChangeAspect="1"/>
          </p:cNvPicPr>
          <p:nvPr/>
        </p:nvPicPr>
        <p:blipFill>
          <a:blip r:embed="rId4"/>
          <a:stretch>
            <a:fillRect/>
          </a:stretch>
        </p:blipFill>
        <p:spPr>
          <a:xfrm>
            <a:off x="7824425" y="5242633"/>
            <a:ext cx="2584957" cy="1524175"/>
          </a:xfrm>
          <a:prstGeom prst="rect">
            <a:avLst/>
          </a:prstGeom>
        </p:spPr>
      </p:pic>
    </p:spTree>
    <p:extLst>
      <p:ext uri="{BB962C8B-B14F-4D97-AF65-F5344CB8AC3E}">
        <p14:creationId xmlns:p14="http://schemas.microsoft.com/office/powerpoint/2010/main" val="21438289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04539"/>
            <a:ext cx="10515600" cy="734542"/>
          </a:xfrm>
        </p:spPr>
        <p:txBody>
          <a:bodyPr/>
          <a:lstStyle/>
          <a:p>
            <a:r>
              <a:rPr lang="en-GB" b="1" u="sng" dirty="0" smtClean="0"/>
              <a:t>Independent task</a:t>
            </a:r>
            <a:endParaRPr lang="en-GB" b="1" u="sng" dirty="0"/>
          </a:p>
        </p:txBody>
      </p:sp>
      <p:sp>
        <p:nvSpPr>
          <p:cNvPr id="3" name="TextBox 2"/>
          <p:cNvSpPr txBox="1"/>
          <p:nvPr/>
        </p:nvSpPr>
        <p:spPr>
          <a:xfrm>
            <a:off x="838200" y="680525"/>
            <a:ext cx="10855036" cy="2015936"/>
          </a:xfrm>
          <a:prstGeom prst="rect">
            <a:avLst/>
          </a:prstGeom>
          <a:noFill/>
        </p:spPr>
        <p:txBody>
          <a:bodyPr wrap="square" rtlCol="0">
            <a:spAutoFit/>
          </a:bodyPr>
          <a:lstStyle/>
          <a:p>
            <a:r>
              <a:rPr lang="en-GB" sz="2500" dirty="0" smtClean="0"/>
              <a:t>If someone has been involved in an accident and they are hurt, what can you do to help them get better?</a:t>
            </a:r>
          </a:p>
          <a:p>
            <a:endParaRPr lang="en-GB" sz="2500" dirty="0"/>
          </a:p>
          <a:p>
            <a:r>
              <a:rPr lang="en-GB" sz="2500" b="1" dirty="0" smtClean="0">
                <a:solidFill>
                  <a:srgbClr val="FF0000"/>
                </a:solidFill>
              </a:rPr>
              <a:t>Can you </a:t>
            </a:r>
            <a:r>
              <a:rPr lang="en-GB" sz="2500" b="1" dirty="0">
                <a:solidFill>
                  <a:srgbClr val="FF0000"/>
                </a:solidFill>
              </a:rPr>
              <a:t>c</a:t>
            </a:r>
            <a:r>
              <a:rPr lang="en-GB" sz="2500" b="1" dirty="0" smtClean="0">
                <a:solidFill>
                  <a:srgbClr val="FF0000"/>
                </a:solidFill>
              </a:rPr>
              <a:t>reate a mind map that identifies and explains the key qualities you believe people need to help others. </a:t>
            </a:r>
            <a:r>
              <a:rPr lang="en-GB" sz="2500" dirty="0" smtClean="0"/>
              <a:t>An example has been provided for you.</a:t>
            </a:r>
            <a:endParaRPr lang="en-GB" sz="2500" dirty="0"/>
          </a:p>
        </p:txBody>
      </p:sp>
      <p:sp>
        <p:nvSpPr>
          <p:cNvPr id="4" name="Oval 3"/>
          <p:cNvSpPr/>
          <p:nvPr/>
        </p:nvSpPr>
        <p:spPr>
          <a:xfrm>
            <a:off x="4451927" y="3999345"/>
            <a:ext cx="3094182" cy="1708728"/>
          </a:xfrm>
          <a:prstGeom prst="ellipse">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sz="2500" dirty="0" smtClean="0"/>
              <a:t>Qualities needed to help others</a:t>
            </a:r>
            <a:endParaRPr lang="en-GB" sz="2500" dirty="0"/>
          </a:p>
        </p:txBody>
      </p:sp>
      <p:cxnSp>
        <p:nvCxnSpPr>
          <p:cNvPr id="6" name="Straight Connector 5"/>
          <p:cNvCxnSpPr>
            <a:stCxn id="4" idx="7"/>
          </p:cNvCxnSpPr>
          <p:nvPr/>
        </p:nvCxnSpPr>
        <p:spPr>
          <a:xfrm flipV="1">
            <a:off x="7092977" y="3685309"/>
            <a:ext cx="1312114" cy="56427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8405091" y="3315977"/>
            <a:ext cx="1376218" cy="477054"/>
          </a:xfrm>
          <a:prstGeom prst="rect">
            <a:avLst/>
          </a:prstGeom>
          <a:noFill/>
        </p:spPr>
        <p:txBody>
          <a:bodyPr wrap="square" rtlCol="0">
            <a:spAutoFit/>
          </a:bodyPr>
          <a:lstStyle/>
          <a:p>
            <a:r>
              <a:rPr lang="en-GB" sz="2500" dirty="0" smtClean="0"/>
              <a:t>Positive</a:t>
            </a:r>
            <a:endParaRPr lang="en-GB" sz="2500" dirty="0"/>
          </a:p>
        </p:txBody>
      </p:sp>
      <p:cxnSp>
        <p:nvCxnSpPr>
          <p:cNvPr id="9" name="Straight Connector 8"/>
          <p:cNvCxnSpPr/>
          <p:nvPr/>
        </p:nvCxnSpPr>
        <p:spPr>
          <a:xfrm>
            <a:off x="9494982" y="3685309"/>
            <a:ext cx="563418" cy="48029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8996218" y="4073236"/>
            <a:ext cx="2854037" cy="2785378"/>
          </a:xfrm>
          <a:prstGeom prst="rect">
            <a:avLst/>
          </a:prstGeom>
          <a:noFill/>
        </p:spPr>
        <p:txBody>
          <a:bodyPr wrap="square" rtlCol="0">
            <a:spAutoFit/>
          </a:bodyPr>
          <a:lstStyle/>
          <a:p>
            <a:r>
              <a:rPr lang="en-GB" sz="2500" dirty="0" smtClean="0"/>
              <a:t>Being positive encourages other people to think happier thoughts and to also continuously look for the good things</a:t>
            </a:r>
            <a:endParaRPr lang="en-GB" sz="2500" dirty="0"/>
          </a:p>
        </p:txBody>
      </p:sp>
      <p:cxnSp>
        <p:nvCxnSpPr>
          <p:cNvPr id="11" name="Straight Connector 10"/>
          <p:cNvCxnSpPr/>
          <p:nvPr/>
        </p:nvCxnSpPr>
        <p:spPr>
          <a:xfrm flipV="1">
            <a:off x="3179069" y="4973783"/>
            <a:ext cx="1272858" cy="32789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a:endCxn id="4" idx="1"/>
          </p:cNvCxnSpPr>
          <p:nvPr/>
        </p:nvCxnSpPr>
        <p:spPr>
          <a:xfrm>
            <a:off x="3477078" y="3554504"/>
            <a:ext cx="1427981" cy="69507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a:endCxn id="4" idx="3"/>
          </p:cNvCxnSpPr>
          <p:nvPr/>
        </p:nvCxnSpPr>
        <p:spPr>
          <a:xfrm flipV="1">
            <a:off x="4382105" y="5457836"/>
            <a:ext cx="522954" cy="97721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a:endCxn id="4" idx="4"/>
          </p:cNvCxnSpPr>
          <p:nvPr/>
        </p:nvCxnSpPr>
        <p:spPr>
          <a:xfrm flipV="1">
            <a:off x="5999018" y="5708073"/>
            <a:ext cx="0" cy="95134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a:stCxn id="4" idx="5"/>
          </p:cNvCxnSpPr>
          <p:nvPr/>
        </p:nvCxnSpPr>
        <p:spPr>
          <a:xfrm>
            <a:off x="7092977" y="5457836"/>
            <a:ext cx="589093" cy="81365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a:stCxn id="4" idx="0"/>
          </p:cNvCxnSpPr>
          <p:nvPr/>
        </p:nvCxnSpPr>
        <p:spPr>
          <a:xfrm flipV="1">
            <a:off x="5999018" y="3222693"/>
            <a:ext cx="290946" cy="776652"/>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7471660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TotalTime>
  <Words>273</Words>
  <Application>Microsoft Office PowerPoint</Application>
  <PresentationFormat>Widescreen</PresentationFormat>
  <Paragraphs>23</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Calibri</vt:lpstr>
      <vt:lpstr>Calibri Light</vt:lpstr>
      <vt:lpstr>Office Theme</vt:lpstr>
      <vt:lpstr>LO: What qualities would a person need to help others? </vt:lpstr>
      <vt:lpstr>Success criteria</vt:lpstr>
      <vt:lpstr>PowerPoint Presentation</vt:lpstr>
      <vt:lpstr>PowerPoint Presentation</vt:lpstr>
      <vt:lpstr>PowerPoint Presentation</vt:lpstr>
      <vt:lpstr>Independent task</vt:lpstr>
    </vt:vector>
  </TitlesOfParts>
  <Company>First Federation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 What qualities would a person need to help others?</dc:title>
  <dc:creator>Matt Skinner</dc:creator>
  <cp:lastModifiedBy>Matt Skinner</cp:lastModifiedBy>
  <cp:revision>6</cp:revision>
  <dcterms:created xsi:type="dcterms:W3CDTF">2021-01-07T18:08:44Z</dcterms:created>
  <dcterms:modified xsi:type="dcterms:W3CDTF">2021-01-07T18:48:38Z</dcterms:modified>
</cp:coreProperties>
</file>