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c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co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cor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cork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</dgm:pt>
    <dgm:pt modelId="{3609E9D4-4CC7-C94D-8E80-3294E9921475}" type="sibTrans" cxnId="{C0F83349-2DEB-0545-83E6-0946C99615E5}">
      <dgm:prSet/>
      <dgm:spPr/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</dgm:pt>
    <dgm:pt modelId="{8EED11DC-2F6F-1B46-A7DA-0ED15891EEE2}" type="sibTrans" cxnId="{363B9D32-C757-0C44-A299-17D3EA1999AB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3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3" destOrd="0" parTransId="{83D20221-57F9-084F-8CF6-3951EC96CEC6}" sibTransId="{E6B7873E-181D-B542-9358-2817545FD229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13CC1AC5-36DF-3F4B-90D1-B81A481AA43A}" type="presParOf" srcId="{DC4271CA-3038-944D-8153-DBE8ABC45EC4}" destId="{40B84FD4-FC74-3B47-B83C-B92D89545F0D}" srcOrd="3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cor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cork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0C61C87-932B-BA4C-9074-1F72F5D15515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604908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stopper used to keep liquid in a bottle.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fork       stork      </a:t>
                      </a:r>
                      <a:r>
                        <a:rPr lang="en-GB" sz="20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bork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pop the cork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3217738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81628"/>
              </p:ext>
            </p:extLst>
          </p:nvPr>
        </p:nvGraphicFramePr>
        <p:xfrm>
          <a:off x="1763668" y="3929283"/>
          <a:ext cx="2864880" cy="9303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4960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2743124912"/>
                    </a:ext>
                  </a:extLst>
                </a:gridCol>
              </a:tblGrid>
              <a:tr h="93034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8EA0268-04D6-C547-90B6-95656220BD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74075" y="1246405"/>
            <a:ext cx="10757986" cy="1379229"/>
          </a:xfrm>
          <a:prstGeom prst="rect">
            <a:avLst/>
          </a:prstGeom>
        </p:spPr>
      </p:pic>
      <p:pic>
        <p:nvPicPr>
          <p:cNvPr id="3" name="Picture 2" descr="A picture containing toy&#10;&#10;Description automatically generated">
            <a:extLst>
              <a:ext uri="{FF2B5EF4-FFF2-40B4-BE49-F238E27FC236}">
                <a16:creationId xmlns:a16="http://schemas.microsoft.com/office/drawing/2014/main" id="{1F4FE964-6353-584A-9EF6-2D5B706A4E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51476">
            <a:off x="2578506" y="5243213"/>
            <a:ext cx="1365936" cy="136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03206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stopper used to keep liquid in a bottle.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957993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271588"/>
              </p:ext>
            </p:extLst>
          </p:nvPr>
        </p:nvGraphicFramePr>
        <p:xfrm>
          <a:off x="1416995" y="3929283"/>
          <a:ext cx="2904069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8023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B9C9680-D368-E44A-9527-525833D0A1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74075" y="1246405"/>
            <a:ext cx="10757986" cy="1379229"/>
          </a:xfrm>
          <a:prstGeom prst="rect">
            <a:avLst/>
          </a:prstGeom>
        </p:spPr>
      </p:pic>
      <p:pic>
        <p:nvPicPr>
          <p:cNvPr id="15" name="Picture 14" descr="A picture containing toy&#10;&#10;Description automatically generated">
            <a:extLst>
              <a:ext uri="{FF2B5EF4-FFF2-40B4-BE49-F238E27FC236}">
                <a16:creationId xmlns:a16="http://schemas.microsoft.com/office/drawing/2014/main" id="{A4308BE2-53EF-F441-B32E-723CA75374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51476">
            <a:off x="2578506" y="5243213"/>
            <a:ext cx="1365936" cy="136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100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32</cp:revision>
  <dcterms:created xsi:type="dcterms:W3CDTF">2020-04-26T08:43:48Z</dcterms:created>
  <dcterms:modified xsi:type="dcterms:W3CDTF">2020-08-21T16:58:35Z</dcterms:modified>
</cp:coreProperties>
</file>