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p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pa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 err="1">
              <a:latin typeface="Century Gothic" panose="020B0502020202020204" pitchFamily="34" charset="0"/>
            </a:rPr>
            <a:t>pai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pain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p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pa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 err="1">
              <a:latin typeface="Century Gothic" panose="020B0502020202020204" pitchFamily="34" charset="0"/>
            </a:rPr>
            <a:t>pai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pain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37329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feeling when something hurts a lot.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chain       brain       rain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pain in the neck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096429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597928"/>
              </p:ext>
            </p:extLst>
          </p:nvPr>
        </p:nvGraphicFramePr>
        <p:xfrm>
          <a:off x="1100837" y="3995669"/>
          <a:ext cx="379417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A67DF9-070F-7F45-BB65-0869B297FD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3" y="1212447"/>
            <a:ext cx="10920967" cy="14001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6B0232-8765-954D-8501-B6BCE8592E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8295" y="5401056"/>
            <a:ext cx="1166556" cy="116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037777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feeling when something hurts a lot.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8468"/>
              </p:ext>
            </p:extLst>
          </p:nvPr>
        </p:nvGraphicFramePr>
        <p:xfrm>
          <a:off x="1092240" y="3845753"/>
          <a:ext cx="3794172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FD0909E-A7F8-B749-BBDC-CBDC391CAA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3" y="1212447"/>
            <a:ext cx="10920967" cy="14001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AC5971C-E7B2-A041-BB7A-4024FE8AF6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8295" y="5401056"/>
            <a:ext cx="1166556" cy="116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98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9</cp:revision>
  <dcterms:created xsi:type="dcterms:W3CDTF">2020-04-26T08:43:48Z</dcterms:created>
  <dcterms:modified xsi:type="dcterms:W3CDTF">2020-08-21T16:39:29Z</dcterms:modified>
</cp:coreProperties>
</file>