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1" r:id="rId9"/>
    <p:sldId id="260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AA64852-AA63-40F4-99E0-E06F918D59F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C221B6C-9EFE-4437-8E0E-7477CA060CB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Algebra (it’s just a missing number!)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83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GB" dirty="0" smtClean="0"/>
              <a:t>6 +   ?    =    10		</a:t>
            </a:r>
          </a:p>
          <a:p>
            <a:pPr marL="109728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X = 4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 smtClean="0"/>
              <a:t>Can you solve: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 smtClean="0"/>
              <a:t>6 +   x     =    10</a:t>
            </a:r>
          </a:p>
          <a:p>
            <a:pPr marL="109728" indent="0">
              <a:buNone/>
            </a:pPr>
            <a:endParaRPr lang="en-GB" dirty="0" smtClean="0"/>
          </a:p>
          <a:p>
            <a:pPr marL="109728" indent="0">
              <a:buNone/>
            </a:pPr>
            <a:r>
              <a:rPr lang="en-GB" dirty="0" smtClean="0"/>
              <a:t>X = 4</a:t>
            </a:r>
            <a:endParaRPr lang="en-GB" dirty="0"/>
          </a:p>
          <a:p>
            <a:pPr marL="109728" indent="0">
              <a:buNone/>
            </a:pPr>
            <a:r>
              <a:rPr lang="en-GB" dirty="0" smtClean="0"/>
              <a:t>So letters in Maths are just missing numbers.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solve this?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804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Write first try in your books.</a:t>
            </a:r>
          </a:p>
          <a:p>
            <a:endParaRPr lang="en-GB" dirty="0"/>
          </a:p>
          <a:p>
            <a:r>
              <a:rPr lang="en-GB" dirty="0" smtClean="0"/>
              <a:t>Solve these:</a:t>
            </a:r>
          </a:p>
          <a:p>
            <a:endParaRPr lang="en-GB" dirty="0"/>
          </a:p>
          <a:p>
            <a:r>
              <a:rPr lang="en-GB" dirty="0" smtClean="0"/>
              <a:t>4 +   Y   =    13</a:t>
            </a:r>
          </a:p>
          <a:p>
            <a:r>
              <a:rPr lang="en-GB" dirty="0" smtClean="0"/>
              <a:t>T   - 23   =   31</a:t>
            </a:r>
          </a:p>
          <a:p>
            <a:r>
              <a:rPr lang="en-GB" dirty="0" smtClean="0"/>
              <a:t>G   +  14   =   21</a:t>
            </a:r>
          </a:p>
          <a:p>
            <a:r>
              <a:rPr lang="en-GB" dirty="0" smtClean="0"/>
              <a:t>H   -   235  =   569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some of this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279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9371384" cy="5188032"/>
          </a:xfrm>
        </p:spPr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en-GB" sz="3400" dirty="0" smtClean="0"/>
              <a:t>Example</a:t>
            </a:r>
          </a:p>
          <a:p>
            <a:pPr marL="109728" indent="0">
              <a:buNone/>
            </a:pPr>
            <a:endParaRPr lang="en-GB" sz="3400" dirty="0"/>
          </a:p>
          <a:p>
            <a:pPr marL="109728" indent="0">
              <a:buNone/>
            </a:pPr>
            <a:r>
              <a:rPr lang="en-GB" sz="3400" dirty="0" smtClean="0"/>
              <a:t>2x  =   6    </a:t>
            </a:r>
          </a:p>
          <a:p>
            <a:pPr marL="109728" indent="0">
              <a:buNone/>
            </a:pPr>
            <a:endParaRPr lang="en-GB" sz="3400" i="1" dirty="0"/>
          </a:p>
          <a:p>
            <a:pPr marL="109728" indent="0">
              <a:buNone/>
            </a:pPr>
            <a:r>
              <a:rPr lang="en-GB" sz="3400" i="1" dirty="0" smtClean="0"/>
              <a:t>This means 2 lots of x = 6</a:t>
            </a:r>
          </a:p>
          <a:p>
            <a:pPr marL="109728" indent="0">
              <a:buNone/>
            </a:pPr>
            <a:endParaRPr lang="en-GB" sz="3400" i="1" dirty="0"/>
          </a:p>
          <a:p>
            <a:pPr marL="109728" indent="0">
              <a:buNone/>
            </a:pPr>
            <a:r>
              <a:rPr lang="en-GB" sz="3400" i="1" dirty="0" smtClean="0"/>
              <a:t>so to find 1 lot, we divide by 2.</a:t>
            </a:r>
          </a:p>
          <a:p>
            <a:pPr marL="109728" indent="0">
              <a:buNone/>
            </a:pPr>
            <a:endParaRPr lang="en-GB" sz="3400" i="1" dirty="0"/>
          </a:p>
          <a:p>
            <a:pPr marL="109728" indent="0">
              <a:buNone/>
            </a:pPr>
            <a:r>
              <a:rPr lang="en-GB" sz="3400" i="1" dirty="0" smtClean="0"/>
              <a:t>X = 3</a:t>
            </a:r>
            <a:endParaRPr lang="en-GB" sz="3400" dirty="0" smtClean="0"/>
          </a:p>
          <a:p>
            <a:pPr marL="109728" indent="0">
              <a:buNone/>
            </a:pPr>
            <a:endParaRPr lang="en-GB" dirty="0" smtClean="0"/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 smtClean="0"/>
              <a:t>    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If it says 2x,  it means 2 lots of 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79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b="1" u="sng" dirty="0"/>
              <a:t>Now try these: </a:t>
            </a:r>
          </a:p>
          <a:p>
            <a:pPr marL="109728" indent="0">
              <a:buNone/>
            </a:pPr>
            <a:endParaRPr lang="en-GB" b="1" u="sng" dirty="0"/>
          </a:p>
          <a:p>
            <a:r>
              <a:rPr lang="en-GB" dirty="0"/>
              <a:t>2x =   8</a:t>
            </a:r>
          </a:p>
          <a:p>
            <a:r>
              <a:rPr lang="en-GB" dirty="0"/>
              <a:t>2y  =   12</a:t>
            </a:r>
          </a:p>
          <a:p>
            <a:r>
              <a:rPr lang="en-GB" dirty="0"/>
              <a:t>3t   =   24</a:t>
            </a:r>
          </a:p>
          <a:p>
            <a:pPr marL="109728" indent="0">
              <a:buNone/>
            </a:pPr>
            <a:r>
              <a:rPr lang="en-GB" dirty="0"/>
              <a:t>6j 	=   54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50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GB" b="1" u="sng" dirty="0" smtClean="0"/>
              <a:t>Tips:</a:t>
            </a:r>
          </a:p>
          <a:p>
            <a:pPr marL="109728" indent="0">
              <a:buNone/>
            </a:pPr>
            <a:r>
              <a:rPr lang="en-GB" dirty="0" smtClean="0"/>
              <a:t>Find out what 2x is.</a:t>
            </a:r>
          </a:p>
          <a:p>
            <a:pPr marL="109728" indent="0">
              <a:buNone/>
            </a:pPr>
            <a:endParaRPr lang="en-GB" dirty="0" smtClean="0"/>
          </a:p>
          <a:p>
            <a:pPr marL="109728" indent="0">
              <a:buNone/>
            </a:pPr>
            <a:r>
              <a:rPr lang="en-GB" dirty="0" smtClean="0"/>
              <a:t>2x will be 16, because 16 + 4 = 20.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 smtClean="0"/>
              <a:t>Now write 2x = 16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 smtClean="0"/>
              <a:t>Can you find x?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X = 8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2x + 4 = 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360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AutoNum type="arabicPeriod"/>
            </a:pPr>
            <a:r>
              <a:rPr lang="en-GB" dirty="0" smtClean="0"/>
              <a:t>2x + 2  =  4</a:t>
            </a:r>
          </a:p>
          <a:p>
            <a:pPr marL="624078" indent="-514350">
              <a:buAutoNum type="arabicPeriod"/>
            </a:pPr>
            <a:r>
              <a:rPr lang="en-GB" dirty="0" smtClean="0"/>
              <a:t>2x – 4   =  10</a:t>
            </a:r>
          </a:p>
          <a:p>
            <a:pPr marL="624078" indent="-514350">
              <a:buAutoNum type="arabicPeriod"/>
            </a:pPr>
            <a:r>
              <a:rPr lang="en-GB" dirty="0" smtClean="0"/>
              <a:t>2t  - 7   =   13</a:t>
            </a:r>
          </a:p>
          <a:p>
            <a:pPr marL="624078" indent="-514350">
              <a:buAutoNum type="arabicPeriod"/>
            </a:pPr>
            <a:r>
              <a:rPr lang="en-GB" dirty="0" smtClean="0"/>
              <a:t>3y +  3   =   15</a:t>
            </a:r>
          </a:p>
          <a:p>
            <a:pPr marL="624078" indent="-514350">
              <a:buAutoNum type="arabicPeriod"/>
            </a:pPr>
            <a:r>
              <a:rPr lang="en-GB" dirty="0" smtClean="0"/>
              <a:t>4x + 2 = 30</a:t>
            </a:r>
          </a:p>
          <a:p>
            <a:pPr marL="624078" indent="-514350">
              <a:buAutoNum type="arabicPeriod"/>
            </a:pPr>
            <a:r>
              <a:rPr lang="en-GB" smtClean="0"/>
              <a:t>6j   -  10 = 32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you try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48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577CBDF263E604B98C05471D78EF106" ma:contentTypeVersion="13" ma:contentTypeDescription="Create a new document." ma:contentTypeScope="" ma:versionID="ee7635268b106508d5104174515a69ea">
  <xsd:schema xmlns:xsd="http://www.w3.org/2001/XMLSchema" xmlns:xs="http://www.w3.org/2001/XMLSchema" xmlns:p="http://schemas.microsoft.com/office/2006/metadata/properties" xmlns:ns3="d996ea7d-e24f-4dd1-9829-ab50253663e7" xmlns:ns4="5f84b39d-f2f2-4c38-89ff-19203c65b846" targetNamespace="http://schemas.microsoft.com/office/2006/metadata/properties" ma:root="true" ma:fieldsID="2df296b3d32a350d6ea10d3e6aa3a128" ns3:_="" ns4:_="">
    <xsd:import namespace="d996ea7d-e24f-4dd1-9829-ab50253663e7"/>
    <xsd:import namespace="5f84b39d-f2f2-4c38-89ff-19203c65b84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96ea7d-e24f-4dd1-9829-ab50253663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84b39d-f2f2-4c38-89ff-19203c65b84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C178AE6-4208-4742-8E1E-EAC28F73BC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996ea7d-e24f-4dd1-9829-ab50253663e7"/>
    <ds:schemaRef ds:uri="5f84b39d-f2f2-4c38-89ff-19203c65b8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BA52A0-0189-431F-9BCD-9815112F4C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1B67BCF-5337-4FA9-98C3-2CCBF1C80960}">
  <ds:schemaRefs>
    <ds:schemaRef ds:uri="http://schemas.microsoft.com/office/2006/documentManagement/types"/>
    <ds:schemaRef ds:uri="http://schemas.microsoft.com/office/infopath/2007/PartnerControls"/>
    <ds:schemaRef ds:uri="d996ea7d-e24f-4dd1-9829-ab50253663e7"/>
    <ds:schemaRef ds:uri="http://purl.org/dc/elements/1.1/"/>
    <ds:schemaRef ds:uri="http://schemas.microsoft.com/office/2006/metadata/properties"/>
    <ds:schemaRef ds:uri="5f84b39d-f2f2-4c38-89ff-19203c65b846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</TotalTime>
  <Words>204</Words>
  <Application>Microsoft Office PowerPoint</Application>
  <PresentationFormat>On-screen Show (4:3)</PresentationFormat>
  <Paragraphs>59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Lucida Sans Unicode</vt:lpstr>
      <vt:lpstr>Verdana</vt:lpstr>
      <vt:lpstr>Wingdings 2</vt:lpstr>
      <vt:lpstr>Wingdings 3</vt:lpstr>
      <vt:lpstr>Concourse</vt:lpstr>
      <vt:lpstr>Algebra (it’s just a missing number!)</vt:lpstr>
      <vt:lpstr>Can you solve this?</vt:lpstr>
      <vt:lpstr>Try some of this</vt:lpstr>
      <vt:lpstr>If it says 2x,  it means 2 lots of x</vt:lpstr>
      <vt:lpstr>PowerPoint Presentation</vt:lpstr>
      <vt:lpstr>2x + 4 = 20</vt:lpstr>
      <vt:lpstr>Now you try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Algebra (it’s just a missing number!)</dc:title>
  <dc:creator>Teacher</dc:creator>
  <cp:lastModifiedBy>Ang Batten</cp:lastModifiedBy>
  <cp:revision>3</cp:revision>
  <dcterms:created xsi:type="dcterms:W3CDTF">2016-03-12T20:56:32Z</dcterms:created>
  <dcterms:modified xsi:type="dcterms:W3CDTF">2020-06-19T08:20:15Z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0x0101002577CBDF263E604B98C05471D78EF106</vt:lpwstr>
  </property>
</Properties>
</file>