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7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12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1800" b="1" dirty="0">
              <a:latin typeface="Century Gothic" panose="020B0502020202020204" pitchFamily="34" charset="0"/>
            </a:rPr>
            <a:t>b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 err="1">
              <a:latin typeface="Century Gothic" panose="020B0502020202020204" pitchFamily="34" charset="0"/>
            </a:rPr>
            <a:t>bu</a:t>
          </a:r>
          <a:endParaRPr lang="en-GB" sz="24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bur</a:t>
          </a:r>
          <a:endParaRPr lang="en-GB" sz="40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burn</a:t>
          </a: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4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D1BD5B3B-F05B-394F-BC75-8EF387F8402F}">
      <dgm:prSet/>
      <dgm:spPr/>
      <dgm:t>
        <a:bodyPr/>
        <a:lstStyle/>
        <a:p>
          <a:endParaRPr lang="en-GB"/>
        </a:p>
      </dgm:t>
    </dgm:pt>
    <dgm:pt modelId="{46D61948-9289-034F-A8E8-24E82F7F8AB0}" type="parTrans" cxnId="{C0F83349-2DEB-0545-83E6-0946C99615E5}">
      <dgm:prSet/>
      <dgm:spPr/>
    </dgm:pt>
    <dgm:pt modelId="{3609E9D4-4CC7-C94D-8E80-3294E9921475}" type="sibTrans" cxnId="{C0F83349-2DEB-0545-83E6-0946C99615E5}">
      <dgm:prSet/>
      <dgm:spPr/>
    </dgm:pt>
    <dgm:pt modelId="{A9D1559B-C82D-344C-A3A3-116D9C4BC885}">
      <dgm:prSet/>
      <dgm:spPr/>
      <dgm:t>
        <a:bodyPr/>
        <a:lstStyle/>
        <a:p>
          <a:endParaRPr lang="en-GB"/>
        </a:p>
      </dgm:t>
    </dgm:pt>
    <dgm:pt modelId="{3A16622C-9248-7A41-94F3-1E6C0881823D}" type="parTrans" cxnId="{363B9D32-C757-0C44-A299-17D3EA1999AB}">
      <dgm:prSet/>
      <dgm:spPr/>
    </dgm:pt>
    <dgm:pt modelId="{8EED11DC-2F6F-1B46-A7DA-0ED15891EEE2}" type="sibTrans" cxnId="{363B9D32-C757-0C44-A299-17D3EA1999AB}">
      <dgm:prSet/>
      <dgm:spPr/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F457553-3623-8F41-866C-B9BB7AA2731D}" type="pres">
      <dgm:prSet presAssocID="{D1BD5B3B-F05B-394F-BC75-8EF387F8402F}" presName="Name8" presStyleCnt="0"/>
      <dgm:spPr/>
    </dgm:pt>
    <dgm:pt modelId="{D5032D59-F03A-E149-B51C-B6F0E08AE067}" type="pres">
      <dgm:prSet presAssocID="{D1BD5B3B-F05B-394F-BC75-8EF387F8402F}" presName="level" presStyleLbl="node1" presStyleIdx="1" presStyleCnt="4">
        <dgm:presLayoutVars>
          <dgm:chMax val="1"/>
          <dgm:bulletEnabled val="1"/>
        </dgm:presLayoutVars>
      </dgm:prSet>
      <dgm:spPr/>
    </dgm:pt>
    <dgm:pt modelId="{ECC529C6-A1EC-D140-880A-6ADA6ED6F2AD}" type="pres">
      <dgm:prSet presAssocID="{D1BD5B3B-F05B-394F-BC75-8EF387F8402F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AAAF8AB-9997-0E48-916B-D376641573D2}" type="pres">
      <dgm:prSet presAssocID="{A9D1559B-C82D-344C-A3A3-116D9C4BC885}" presName="Name8" presStyleCnt="0"/>
      <dgm:spPr/>
    </dgm:pt>
    <dgm:pt modelId="{9633A4D6-F44B-5246-8DCD-E1BD2DA883C4}" type="pres">
      <dgm:prSet presAssocID="{A9D1559B-C82D-344C-A3A3-116D9C4BC885}" presName="level" presStyleLbl="node1" presStyleIdx="2" presStyleCnt="4">
        <dgm:presLayoutVars>
          <dgm:chMax val="1"/>
          <dgm:bulletEnabled val="1"/>
        </dgm:presLayoutVars>
      </dgm:prSet>
      <dgm:spPr/>
    </dgm:pt>
    <dgm:pt modelId="{9A345838-978A-0B42-9585-7B0BCBFD2DC4}" type="pres">
      <dgm:prSet presAssocID="{A9D1559B-C82D-344C-A3A3-116D9C4BC88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3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90D4607-FB92-644F-86DF-6C005475724A}" type="presOf" srcId="{D1BD5B3B-F05B-394F-BC75-8EF387F8402F}" destId="{D5032D59-F03A-E149-B51C-B6F0E08AE067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363B9D32-C757-0C44-A299-17D3EA1999AB}" srcId="{AC90243A-5B0F-6048-8DC0-08EA08815F73}" destId="{A9D1559B-C82D-344C-A3A3-116D9C4BC885}" srcOrd="2" destOrd="0" parTransId="{3A16622C-9248-7A41-94F3-1E6C0881823D}" sibTransId="{8EED11DC-2F6F-1B46-A7DA-0ED15891EEE2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2620793C-51F6-D145-82B4-A5FDBE189186}" type="presOf" srcId="{D1BD5B3B-F05B-394F-BC75-8EF387F8402F}" destId="{ECC529C6-A1EC-D140-880A-6ADA6ED6F2AD}" srcOrd="1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3" destOrd="0" parTransId="{83D20221-57F9-084F-8CF6-3951EC96CEC6}" sibTransId="{E6B7873E-181D-B542-9358-2817545FD229}"/>
    <dgm:cxn modelId="{C0F83349-2DEB-0545-83E6-0946C99615E5}" srcId="{AC90243A-5B0F-6048-8DC0-08EA08815F73}" destId="{D1BD5B3B-F05B-394F-BC75-8EF387F8402F}" srcOrd="1" destOrd="0" parTransId="{46D61948-9289-034F-A8E8-24E82F7F8AB0}" sibTransId="{3609E9D4-4CC7-C94D-8E80-3294E9921475}"/>
    <dgm:cxn modelId="{A63DD777-0678-0941-86A2-80D2A3DA5125}" type="presOf" srcId="{A9D1559B-C82D-344C-A3A3-116D9C4BC885}" destId="{9A345838-978A-0B42-9585-7B0BCBFD2DC4}" srcOrd="1" destOrd="0" presId="urn:microsoft.com/office/officeart/2005/8/layout/pyramid1"/>
    <dgm:cxn modelId="{8738E378-44DC-CA4C-8A98-0C04DC005A7D}" type="presOf" srcId="{A9D1559B-C82D-344C-A3A3-116D9C4BC885}" destId="{9633A4D6-F44B-5246-8DCD-E1BD2DA883C4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08B5EDE5-E938-4E4D-BF9D-FA58151AEA70}" type="presParOf" srcId="{DC4271CA-3038-944D-8153-DBE8ABC45EC4}" destId="{0F457553-3623-8F41-866C-B9BB7AA2731D}" srcOrd="1" destOrd="0" presId="urn:microsoft.com/office/officeart/2005/8/layout/pyramid1"/>
    <dgm:cxn modelId="{53B1ACBF-5E9B-A546-BB88-B2FFC24A3208}" type="presParOf" srcId="{0F457553-3623-8F41-866C-B9BB7AA2731D}" destId="{D5032D59-F03A-E149-B51C-B6F0E08AE067}" srcOrd="0" destOrd="0" presId="urn:microsoft.com/office/officeart/2005/8/layout/pyramid1"/>
    <dgm:cxn modelId="{7A461EAA-FA93-FE41-B535-3CEBD141C624}" type="presParOf" srcId="{0F457553-3623-8F41-866C-B9BB7AA2731D}" destId="{ECC529C6-A1EC-D140-880A-6ADA6ED6F2AD}" srcOrd="1" destOrd="0" presId="urn:microsoft.com/office/officeart/2005/8/layout/pyramid1"/>
    <dgm:cxn modelId="{B0C9D9FA-4936-2D49-AB96-ABB76DD2AB2B}" type="presParOf" srcId="{DC4271CA-3038-944D-8153-DBE8ABC45EC4}" destId="{DAAAF8AB-9997-0E48-916B-D376641573D2}" srcOrd="2" destOrd="0" presId="urn:microsoft.com/office/officeart/2005/8/layout/pyramid1"/>
    <dgm:cxn modelId="{4EBF91CA-1243-E14A-9393-AAEDCA9DA75B}" type="presParOf" srcId="{DAAAF8AB-9997-0E48-916B-D376641573D2}" destId="{9633A4D6-F44B-5246-8DCD-E1BD2DA883C4}" srcOrd="0" destOrd="0" presId="urn:microsoft.com/office/officeart/2005/8/layout/pyramid1"/>
    <dgm:cxn modelId="{46A89B38-F4C3-DE43-8FAD-099527648785}" type="presParOf" srcId="{DAAAF8AB-9997-0E48-916B-D376641573D2}" destId="{9A345838-978A-0B42-9585-7B0BCBFD2DC4}" srcOrd="1" destOrd="0" presId="urn:microsoft.com/office/officeart/2005/8/layout/pyramid1"/>
    <dgm:cxn modelId="{13CC1AC5-36DF-3F4B-90D1-B81A481AA43A}" type="presParOf" srcId="{DC4271CA-3038-944D-8153-DBE8ABC45EC4}" destId="{40B84FD4-FC74-3B47-B83C-B92D89545F0D}" srcOrd="3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43200" rIns="22860" bIns="22860" numCol="1" spcCol="1270" anchor="b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b</a:t>
          </a: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 err="1">
              <a:latin typeface="Century Gothic" panose="020B0502020202020204" pitchFamily="34" charset="0"/>
            </a:rPr>
            <a:t>bu</a:t>
          </a:r>
          <a:endParaRPr lang="en-GB" sz="24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bur</a:t>
          </a:r>
          <a:endParaRPr lang="en-GB" sz="40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1873453-BD23-BE45-B0EE-A6EC4F39383D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burn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D5032D59-F03A-E149-B51C-B6F0E08AE067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1040406" y="533476"/>
        <a:ext cx="1001873" cy="533476"/>
      </dsp:txXfrm>
    </dsp:sp>
    <dsp:sp modelId="{9633A4D6-F44B-5246-8DCD-E1BD2DA883C4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789938" y="1066953"/>
        <a:ext cx="1502809" cy="533476"/>
      </dsp:txXfrm>
    </dsp:sp>
    <dsp:sp modelId="{A0C61C87-932B-BA4C-9074-1F72F5D15515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99861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strong building which is surrounded by walls and ditches to keep people safe.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8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turn       learn        fern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burn the sock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43364535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6333796"/>
              </p:ext>
            </p:extLst>
          </p:nvPr>
        </p:nvGraphicFramePr>
        <p:xfrm>
          <a:off x="1763668" y="3929283"/>
          <a:ext cx="2864880" cy="9303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4960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954960">
                  <a:extLst>
                    <a:ext uri="{9D8B030D-6E8A-4147-A177-3AD203B41FA5}">
                      <a16:colId xmlns:a16="http://schemas.microsoft.com/office/drawing/2014/main" val="3078616319"/>
                    </a:ext>
                  </a:extLst>
                </a:gridCol>
                <a:gridCol w="954960">
                  <a:extLst>
                    <a:ext uri="{9D8B030D-6E8A-4147-A177-3AD203B41FA5}">
                      <a16:colId xmlns:a16="http://schemas.microsoft.com/office/drawing/2014/main" val="2743124912"/>
                    </a:ext>
                  </a:extLst>
                </a:gridCol>
              </a:tblGrid>
              <a:tr h="930347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err="1">
                          <a:latin typeface="Century Gothic" panose="020B0502020202020204" pitchFamily="34" charset="0"/>
                        </a:rPr>
                        <a:t>ur</a:t>
                      </a:r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FC7C9BC-0B08-5347-A60C-38128B4F23B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63668" y="1124019"/>
            <a:ext cx="12604215" cy="1615925"/>
          </a:xfrm>
          <a:prstGeom prst="rect">
            <a:avLst/>
          </a:prstGeom>
        </p:spPr>
      </p:pic>
      <p:pic>
        <p:nvPicPr>
          <p:cNvPr id="3" name="Picture 2" descr="A picture containing light&#10;&#10;Description automatically generated">
            <a:extLst>
              <a:ext uri="{FF2B5EF4-FFF2-40B4-BE49-F238E27FC236}">
                <a16:creationId xmlns:a16="http://schemas.microsoft.com/office/drawing/2014/main" id="{0F680100-9EA1-BA49-B1F1-33BFB06D962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36164" y="5411148"/>
            <a:ext cx="1119888" cy="1119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83137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 destroy something by setting it on fire.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9579931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7271588"/>
              </p:ext>
            </p:extLst>
          </p:nvPr>
        </p:nvGraphicFramePr>
        <p:xfrm>
          <a:off x="1416995" y="3929283"/>
          <a:ext cx="2904069" cy="10397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8023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968023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968023">
                  <a:extLst>
                    <a:ext uri="{9D8B030D-6E8A-4147-A177-3AD203B41FA5}">
                      <a16:colId xmlns:a16="http://schemas.microsoft.com/office/drawing/2014/main" val="1342310065"/>
                    </a:ext>
                  </a:extLst>
                </a:gridCol>
              </a:tblGrid>
              <a:tr h="1039756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B196184-82EE-2042-9EB9-D6763A0242B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63668" y="1124019"/>
            <a:ext cx="12604215" cy="161592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241DBF9-5330-6B4F-963E-50135F3F38C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26436" y="5411148"/>
            <a:ext cx="1119888" cy="1119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</TotalTime>
  <Words>104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36</cp:revision>
  <dcterms:created xsi:type="dcterms:W3CDTF">2020-04-26T08:43:48Z</dcterms:created>
  <dcterms:modified xsi:type="dcterms:W3CDTF">2020-08-21T17:01:25Z</dcterms:modified>
</cp:coreProperties>
</file>