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51" r:id="rId4"/>
    <p:sldMasterId id="2147483652" r:id="rId5"/>
  </p:sldMasterIdLst>
  <p:notesMasterIdLst>
    <p:notesMasterId r:id="rId6"/>
  </p:notesMasterIdLst>
  <p:sldIdLst>
    <p:sldId id="256" r:id="rId7"/>
    <p:sldId id="257" r:id="rId8"/>
    <p:sldId id="258" r:id="rId9"/>
    <p:sldId id="259" r:id="rId10"/>
    <p:sldId id="260" r:id="rId11"/>
    <p:sldId id="261" r:id="rId12"/>
    <p:sldId id="262" r:id="rId13"/>
    <p:sldId id="263" r:id="rId14"/>
  </p:sldIdLst>
  <p:sldSz cy="6858000" cx="9144000"/>
  <p:notesSz cx="6858000" cy="9144000"/>
  <p:embeddedFontLst>
    <p:embeddedFont>
      <p:font typeface="Play"/>
      <p:regular r:id="rId15"/>
      <p:bold r:id="rId16"/>
    </p:embeddedFont>
    <p:embeddedFont>
      <p:font typeface="NTR"/>
      <p:regular r:id="rId1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guide id="3" pos="317">
          <p15:clr>
            <a:srgbClr val="000000"/>
          </p15:clr>
        </p15:guide>
        <p15:guide id="4" orient="horz" pos="3997">
          <p15:clr>
            <a:srgbClr val="000000"/>
          </p15:clr>
        </p15:guide>
        <p15:guide id="5" pos="5443">
          <p15:clr>
            <a:srgbClr val="000000"/>
          </p15:clr>
        </p15:guide>
        <p15:guide id="6" orient="horz" pos="323">
          <p15:clr>
            <a:srgbClr val="000000"/>
          </p15:clr>
        </p15:guide>
        <p15:guide id="7" pos="476">
          <p15:clr>
            <a:srgbClr val="000000"/>
          </p15:clr>
        </p15:guide>
        <p15:guide id="8" orient="horz" pos="459">
          <p15:clr>
            <a:srgbClr val="000000"/>
          </p15:clr>
        </p15:guide>
        <p15:guide id="9" orient="horz" pos="3838">
          <p15:clr>
            <a:srgbClr val="000000"/>
          </p15:clr>
        </p15:guide>
        <p15:guide id="10" pos="5284">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2160" orient="horz"/>
        <p:guide pos="2880"/>
        <p:guide pos="317"/>
        <p:guide pos="3997" orient="horz"/>
        <p:guide pos="5443"/>
        <p:guide pos="323" orient="horz"/>
        <p:guide pos="476"/>
        <p:guide pos="459" orient="horz"/>
        <p:guide pos="3838" orient="horz"/>
        <p:guide pos="5284"/>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15" Type="http://schemas.openxmlformats.org/officeDocument/2006/relationships/font" Target="fonts/Play-regular.fntdata"/><Relationship Id="rId14" Type="http://schemas.openxmlformats.org/officeDocument/2006/relationships/slide" Target="slides/slide8.xml"/><Relationship Id="rId17" Type="http://schemas.openxmlformats.org/officeDocument/2006/relationships/font" Target="fonts/NTR-regular.fntdata"/><Relationship Id="rId16" Type="http://schemas.openxmlformats.org/officeDocument/2006/relationships/font" Target="fonts/Play-bold.fntdata"/><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 name="Shape 20"/>
        <p:cNvGrpSpPr/>
        <p:nvPr/>
      </p:nvGrpSpPr>
      <p:grpSpPr>
        <a:xfrm>
          <a:off x="0" y="0"/>
          <a:ext cx="0" cy="0"/>
          <a:chOff x="0" y="0"/>
          <a:chExt cx="0" cy="0"/>
        </a:xfrm>
      </p:grpSpPr>
      <p:sp>
        <p:nvSpPr>
          <p:cNvPr id="21" name="Google Shape;2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 name="Shape 26"/>
        <p:cNvGrpSpPr/>
        <p:nvPr/>
      </p:nvGrpSpPr>
      <p:grpSpPr>
        <a:xfrm>
          <a:off x="0" y="0"/>
          <a:ext cx="0" cy="0"/>
          <a:chOff x="0" y="0"/>
          <a:chExt cx="0" cy="0"/>
        </a:xfrm>
      </p:grpSpPr>
      <p:sp>
        <p:nvSpPr>
          <p:cNvPr id="27" name="Google Shape;27;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2" name="Shape 42"/>
        <p:cNvGrpSpPr/>
        <p:nvPr/>
      </p:nvGrpSpPr>
      <p:grpSpPr>
        <a:xfrm>
          <a:off x="0" y="0"/>
          <a:ext cx="0" cy="0"/>
          <a:chOff x="0" y="0"/>
          <a:chExt cx="0" cy="0"/>
        </a:xfrm>
      </p:grpSpPr>
      <p:sp>
        <p:nvSpPr>
          <p:cNvPr id="43" name="Google Shape;43;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2" name="Shape 52"/>
        <p:cNvGrpSpPr/>
        <p:nvPr/>
      </p:nvGrpSpPr>
      <p:grpSpPr>
        <a:xfrm>
          <a:off x="0" y="0"/>
          <a:ext cx="0" cy="0"/>
          <a:chOff x="0" y="0"/>
          <a:chExt cx="0" cy="0"/>
        </a:xfrm>
      </p:grpSpPr>
      <p:sp>
        <p:nvSpPr>
          <p:cNvPr id="53" name="Google Shape;53;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2" name="Shape 62"/>
        <p:cNvGrpSpPr/>
        <p:nvPr/>
      </p:nvGrpSpPr>
      <p:grpSpPr>
        <a:xfrm>
          <a:off x="0" y="0"/>
          <a:ext cx="0" cy="0"/>
          <a:chOff x="0" y="0"/>
          <a:chExt cx="0" cy="0"/>
        </a:xfrm>
      </p:grpSpPr>
      <p:sp>
        <p:nvSpPr>
          <p:cNvPr id="63" name="Google Shape;63;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2" name="Shape 102"/>
        <p:cNvGrpSpPr/>
        <p:nvPr/>
      </p:nvGrpSpPr>
      <p:grpSpPr>
        <a:xfrm>
          <a:off x="0" y="0"/>
          <a:ext cx="0" cy="0"/>
          <a:chOff x="0" y="0"/>
          <a:chExt cx="0" cy="0"/>
        </a:xfrm>
      </p:grpSpPr>
      <p:sp>
        <p:nvSpPr>
          <p:cNvPr id="103" name="Google Shape;103;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2" name="Shape 112"/>
        <p:cNvGrpSpPr/>
        <p:nvPr/>
      </p:nvGrpSpPr>
      <p:grpSpPr>
        <a:xfrm>
          <a:off x="0" y="0"/>
          <a:ext cx="0" cy="0"/>
          <a:chOff x="0" y="0"/>
          <a:chExt cx="0" cy="0"/>
        </a:xfrm>
      </p:grpSpPr>
      <p:sp>
        <p:nvSpPr>
          <p:cNvPr id="113" name="Google Shape;11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3" name="Shape 123"/>
        <p:cNvGrpSpPr/>
        <p:nvPr/>
      </p:nvGrpSpPr>
      <p:grpSpPr>
        <a:xfrm>
          <a:off x="0" y="0"/>
          <a:ext cx="0" cy="0"/>
          <a:chOff x="0" y="0"/>
          <a:chExt cx="0" cy="0"/>
        </a:xfrm>
      </p:grpSpPr>
      <p:sp>
        <p:nvSpPr>
          <p:cNvPr id="124" name="Google Shape;124;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lanit Title Slide">
  <p:cSld name="Planit Title Slide">
    <p:spTree>
      <p:nvGrpSpPr>
        <p:cNvPr id="8" name="Shape 8"/>
        <p:cNvGrpSpPr/>
        <p:nvPr/>
      </p:nvGrpSpPr>
      <p:grpSpPr>
        <a:xfrm>
          <a:off x="0" y="0"/>
          <a:ext cx="0" cy="0"/>
          <a:chOff x="0" y="0"/>
          <a:chExt cx="0" cy="0"/>
        </a:xfrm>
      </p:grpSpPr>
      <p:sp>
        <p:nvSpPr>
          <p:cNvPr id="9" name="Google Shape;9;p2"/>
          <p:cNvSpPr/>
          <p:nvPr>
            <p:ph type="title"/>
          </p:nvPr>
        </p:nvSpPr>
        <p:spPr>
          <a:xfrm>
            <a:off x="539750" y="2359034"/>
            <a:ext cx="8064500" cy="655294"/>
          </a:xfrm>
          <a:prstGeom prst="roundRect">
            <a:avLst>
              <a:gd fmla="val 2082" name="adj"/>
            </a:avLst>
          </a:prstGeom>
          <a:noFill/>
          <a:ln>
            <a:noFill/>
          </a:ln>
        </p:spPr>
        <p:txBody>
          <a:bodyPr anchorCtr="1" anchor="ctr" bIns="252000" lIns="252000" spcFirstLastPara="1" rIns="252000" wrap="square" tIns="252000">
            <a:noAutofit/>
          </a:bodyPr>
          <a:lstStyle>
            <a:lvl1pPr lvl="0" algn="ctr">
              <a:lnSpc>
                <a:spcPct val="90000"/>
              </a:lnSpc>
              <a:spcBef>
                <a:spcPts val="0"/>
              </a:spcBef>
              <a:spcAft>
                <a:spcPts val="0"/>
              </a:spcAft>
              <a:buSzPts val="1400"/>
              <a:buNone/>
              <a:defRPr b="1" sz="6600">
                <a:solidFill>
                  <a:schemeClr val="lt1"/>
                </a:solidFill>
                <a:latin typeface="Play"/>
                <a:ea typeface="Play"/>
                <a:cs typeface="Play"/>
                <a:sym typeface="Play"/>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0" name="Google Shape;10;p2"/>
          <p:cNvSpPr/>
          <p:nvPr>
            <p:ph idx="1" type="body"/>
          </p:nvPr>
        </p:nvSpPr>
        <p:spPr>
          <a:xfrm>
            <a:off x="1654969" y="3199950"/>
            <a:ext cx="5834062" cy="543989"/>
          </a:xfrm>
          <a:prstGeom prst="roundRect">
            <a:avLst>
              <a:gd fmla="val 558" name="adj"/>
            </a:avLst>
          </a:prstGeom>
          <a:noFill/>
          <a:ln>
            <a:noFill/>
          </a:ln>
        </p:spPr>
        <p:txBody>
          <a:bodyPr anchorCtr="1" anchor="ctr" bIns="252000" lIns="252000" spcFirstLastPara="1" rIns="252000" wrap="square" tIns="252000">
            <a:noAutofit/>
          </a:bodyPr>
          <a:lstStyle>
            <a:lvl1pPr indent="-228600" lvl="0" marL="457200" algn="ctr">
              <a:lnSpc>
                <a:spcPct val="90000"/>
              </a:lnSpc>
              <a:spcBef>
                <a:spcPts val="1000"/>
              </a:spcBef>
              <a:spcAft>
                <a:spcPts val="0"/>
              </a:spcAft>
              <a:buClr>
                <a:schemeClr val="lt1"/>
              </a:buClr>
              <a:buSzPts val="2800"/>
              <a:buNone/>
              <a:defRPr sz="2800">
                <a:solidFill>
                  <a:schemeClr val="lt1"/>
                </a:solidFill>
                <a:latin typeface="Play"/>
                <a:ea typeface="Play"/>
                <a:cs typeface="Play"/>
                <a:sym typeface="Play"/>
              </a:defRPr>
            </a:lvl1pPr>
            <a:lvl2pPr indent="-342900" lvl="1" marL="914400" algn="l">
              <a:lnSpc>
                <a:spcPct val="90000"/>
              </a:lnSpc>
              <a:spcBef>
                <a:spcPts val="500"/>
              </a:spcBef>
              <a:spcAft>
                <a:spcPts val="0"/>
              </a:spcAft>
              <a:buClr>
                <a:srgbClr val="1C1C1C"/>
              </a:buClr>
              <a:buSzPts val="1800"/>
              <a:buChar char="•"/>
              <a:defRPr/>
            </a:lvl2pPr>
            <a:lvl3pPr indent="-342900" lvl="2" marL="1371600" algn="l">
              <a:lnSpc>
                <a:spcPct val="90000"/>
              </a:lnSpc>
              <a:spcBef>
                <a:spcPts val="500"/>
              </a:spcBef>
              <a:spcAft>
                <a:spcPts val="0"/>
              </a:spcAft>
              <a:buClr>
                <a:srgbClr val="1C1C1C"/>
              </a:buClr>
              <a:buSzPts val="1800"/>
              <a:buChar char="•"/>
              <a:defRPr/>
            </a:lvl3pPr>
            <a:lvl4pPr indent="-342900" lvl="3" marL="1828800" algn="l">
              <a:lnSpc>
                <a:spcPct val="90000"/>
              </a:lnSpc>
              <a:spcBef>
                <a:spcPts val="500"/>
              </a:spcBef>
              <a:spcAft>
                <a:spcPts val="0"/>
              </a:spcAft>
              <a:buClr>
                <a:srgbClr val="1C1C1C"/>
              </a:buClr>
              <a:buSzPts val="1800"/>
              <a:buChar char="•"/>
              <a:defRPr/>
            </a:lvl4pPr>
            <a:lvl5pPr indent="-342900" lvl="4" marL="2286000" algn="l">
              <a:lnSpc>
                <a:spcPct val="90000"/>
              </a:lnSpc>
              <a:spcBef>
                <a:spcPts val="500"/>
              </a:spcBef>
              <a:spcAft>
                <a:spcPts val="0"/>
              </a:spcAft>
              <a:buClr>
                <a:srgbClr val="1C1C1C"/>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Slide">
  <p:cSld name="Blank Slide">
    <p:spTree>
      <p:nvGrpSpPr>
        <p:cNvPr id="11" name="Shape 11"/>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p:cSld name="Title and Content">
    <p:spTree>
      <p:nvGrpSpPr>
        <p:cNvPr id="17" name="Shape 17"/>
        <p:cNvGrpSpPr/>
        <p:nvPr/>
      </p:nvGrpSpPr>
      <p:grpSpPr>
        <a:xfrm>
          <a:off x="0" y="0"/>
          <a:ext cx="0" cy="0"/>
          <a:chOff x="0" y="0"/>
          <a:chExt cx="0" cy="0"/>
        </a:xfrm>
      </p:grpSpPr>
      <p:sp>
        <p:nvSpPr>
          <p:cNvPr id="18" name="Google Shape;18;p5"/>
          <p:cNvSpPr/>
          <p:nvPr>
            <p:ph type="title"/>
          </p:nvPr>
        </p:nvSpPr>
        <p:spPr>
          <a:xfrm>
            <a:off x="457198" y="485773"/>
            <a:ext cx="8220075" cy="1595581"/>
          </a:xfrm>
          <a:prstGeom prst="roundRect">
            <a:avLst>
              <a:gd fmla="val 2082" name="adj"/>
            </a:avLst>
          </a:prstGeom>
          <a:noFill/>
          <a:ln>
            <a:noFill/>
          </a:ln>
        </p:spPr>
        <p:txBody>
          <a:bodyPr anchorCtr="1" anchor="ctr" bIns="252000" lIns="252000" spcFirstLastPara="1" rIns="252000" wrap="square" tIns="252000">
            <a:noAutofit/>
          </a:bodyPr>
          <a:lstStyle>
            <a:lvl1pPr lvl="0" algn="l">
              <a:lnSpc>
                <a:spcPct val="90000"/>
              </a:lnSpc>
              <a:spcBef>
                <a:spcPts val="0"/>
              </a:spcBef>
              <a:spcAft>
                <a:spcPts val="0"/>
              </a:spcAft>
              <a:buSzPts val="1400"/>
              <a:buNone/>
              <a:defRPr b="1" sz="4000">
                <a:latin typeface="Arial"/>
                <a:ea typeface="Arial"/>
                <a:cs typeface="Arial"/>
                <a:sym typeface="Arial"/>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9" name="Google Shape;19;p5"/>
          <p:cNvSpPr/>
          <p:nvPr>
            <p:ph idx="1" type="body"/>
          </p:nvPr>
        </p:nvSpPr>
        <p:spPr>
          <a:xfrm>
            <a:off x="457197" y="2153354"/>
            <a:ext cx="8220075" cy="4242683"/>
          </a:xfrm>
          <a:prstGeom prst="roundRect">
            <a:avLst>
              <a:gd fmla="val 558" name="adj"/>
            </a:avLst>
          </a:prstGeom>
          <a:noFill/>
          <a:ln>
            <a:noFill/>
          </a:ln>
        </p:spPr>
        <p:txBody>
          <a:bodyPr anchorCtr="0" anchor="t" bIns="252000" lIns="252000" spcFirstLastPara="1" rIns="252000" wrap="square" tIns="252000">
            <a:noAutofit/>
          </a:bodyPr>
          <a:lstStyle>
            <a:lvl1pPr indent="-342900" lvl="0" marL="457200" algn="l">
              <a:lnSpc>
                <a:spcPct val="90000"/>
              </a:lnSpc>
              <a:spcBef>
                <a:spcPts val="1000"/>
              </a:spcBef>
              <a:spcAft>
                <a:spcPts val="0"/>
              </a:spcAft>
              <a:buClr>
                <a:srgbClr val="1C1C1C"/>
              </a:buClr>
              <a:buSzPts val="1800"/>
              <a:buChar char="•"/>
              <a:defRPr sz="1800">
                <a:latin typeface="NTR"/>
                <a:ea typeface="NTR"/>
                <a:cs typeface="NTR"/>
                <a:sym typeface="NTR"/>
              </a:defRPr>
            </a:lvl1pPr>
            <a:lvl2pPr indent="-330200" lvl="1" marL="914400" algn="l">
              <a:lnSpc>
                <a:spcPct val="90000"/>
              </a:lnSpc>
              <a:spcBef>
                <a:spcPts val="500"/>
              </a:spcBef>
              <a:spcAft>
                <a:spcPts val="0"/>
              </a:spcAft>
              <a:buClr>
                <a:srgbClr val="1C1C1C"/>
              </a:buClr>
              <a:buSzPts val="1600"/>
              <a:buChar char="•"/>
              <a:defRPr sz="1600">
                <a:latin typeface="NTR"/>
                <a:ea typeface="NTR"/>
                <a:cs typeface="NTR"/>
                <a:sym typeface="NTR"/>
              </a:defRPr>
            </a:lvl2pPr>
            <a:lvl3pPr indent="-317500" lvl="2" marL="1371600" algn="l">
              <a:lnSpc>
                <a:spcPct val="90000"/>
              </a:lnSpc>
              <a:spcBef>
                <a:spcPts val="500"/>
              </a:spcBef>
              <a:spcAft>
                <a:spcPts val="0"/>
              </a:spcAft>
              <a:buClr>
                <a:srgbClr val="1C1C1C"/>
              </a:buClr>
              <a:buSzPts val="1400"/>
              <a:buChar char="•"/>
              <a:defRPr sz="1400">
                <a:latin typeface="NTR"/>
                <a:ea typeface="NTR"/>
                <a:cs typeface="NTR"/>
                <a:sym typeface="NTR"/>
              </a:defRPr>
            </a:lvl3pPr>
            <a:lvl4pPr indent="-317500" lvl="3" marL="1828800" algn="l">
              <a:lnSpc>
                <a:spcPct val="90000"/>
              </a:lnSpc>
              <a:spcBef>
                <a:spcPts val="500"/>
              </a:spcBef>
              <a:spcAft>
                <a:spcPts val="0"/>
              </a:spcAft>
              <a:buClr>
                <a:srgbClr val="1C1C1C"/>
              </a:buClr>
              <a:buSzPts val="1400"/>
              <a:buChar char="•"/>
              <a:defRPr sz="1400">
                <a:latin typeface="NTR"/>
                <a:ea typeface="NTR"/>
                <a:cs typeface="NTR"/>
                <a:sym typeface="NTR"/>
              </a:defRPr>
            </a:lvl4pPr>
            <a:lvl5pPr indent="-317500" lvl="4" marL="2286000" algn="l">
              <a:lnSpc>
                <a:spcPct val="90000"/>
              </a:lnSpc>
              <a:spcBef>
                <a:spcPts val="500"/>
              </a:spcBef>
              <a:spcAft>
                <a:spcPts val="0"/>
              </a:spcAft>
              <a:buClr>
                <a:srgbClr val="1C1C1C"/>
              </a:buClr>
              <a:buSzPts val="1400"/>
              <a:buChar char="•"/>
              <a:defRPr sz="1400">
                <a:latin typeface="NTR"/>
                <a:ea typeface="NTR"/>
                <a:cs typeface="NTR"/>
                <a:sym typeface="NT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theme" Target="../theme/theme3.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image" Target="../media/image2.png"/><Relationship Id="rId3" Type="http://schemas.openxmlformats.org/officeDocument/2006/relationships/slideLayout" Target="../slideLayouts/slideLayout3.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Google Shape;6;p1"/>
          <p:cNvSpPr/>
          <p:nvPr>
            <p:ph type="title"/>
          </p:nvPr>
        </p:nvSpPr>
        <p:spPr>
          <a:xfrm>
            <a:off x="490537" y="695325"/>
            <a:ext cx="8162925" cy="1150937"/>
          </a:xfrm>
          <a:prstGeom prst="roundRect">
            <a:avLst>
              <a:gd fmla="val 2082" name="adj"/>
            </a:avLst>
          </a:prstGeom>
          <a:noFill/>
          <a:ln>
            <a:noFill/>
          </a:ln>
        </p:spPr>
        <p:txBody>
          <a:bodyPr anchorCtr="1" anchor="ctr" bIns="252000" lIns="252000" spcFirstLastPara="1" rIns="252000" wrap="square" tIns="252000">
            <a:noAutofit/>
          </a:bodyPr>
          <a:lstStyle>
            <a:lvl1pPr lvl="0"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1pPr>
            <a:lvl2pPr lvl="1"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2pPr>
            <a:lvl3pPr lvl="2"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3pPr>
            <a:lvl4pPr lvl="3"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4pPr>
            <a:lvl5pPr lvl="4"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5pPr>
            <a:lvl6pPr lvl="5"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6pPr>
            <a:lvl7pPr lvl="6"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7pPr>
            <a:lvl8pPr lvl="7"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8pPr>
            <a:lvl9pPr lvl="8"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9pPr>
          </a:lstStyle>
          <a:p/>
        </p:txBody>
      </p:sp>
      <p:sp>
        <p:nvSpPr>
          <p:cNvPr id="7" name="Google Shape;7;p1"/>
          <p:cNvSpPr/>
          <p:nvPr>
            <p:ph idx="1" type="body"/>
          </p:nvPr>
        </p:nvSpPr>
        <p:spPr>
          <a:xfrm>
            <a:off x="490537" y="1957387"/>
            <a:ext cx="8162925" cy="4387850"/>
          </a:xfrm>
          <a:prstGeom prst="roundRect">
            <a:avLst>
              <a:gd fmla="val 558" name="adj"/>
            </a:avLst>
          </a:prstGeom>
          <a:noFill/>
          <a:ln>
            <a:noFill/>
          </a:ln>
        </p:spPr>
        <p:txBody>
          <a:bodyPr anchorCtr="0" anchor="t" bIns="252000" lIns="252000" spcFirstLastPara="1" rIns="252000" wrap="square" tIns="252000">
            <a:noAutofit/>
          </a:bodyPr>
          <a:lstStyle>
            <a:lvl1pPr indent="-342900" lvl="0" marL="457200" marR="0" rtl="0" algn="l">
              <a:lnSpc>
                <a:spcPct val="90000"/>
              </a:lnSpc>
              <a:spcBef>
                <a:spcPts val="1000"/>
              </a:spcBef>
              <a:spcAft>
                <a:spcPts val="0"/>
              </a:spcAft>
              <a:buClr>
                <a:srgbClr val="1C1C1C"/>
              </a:buClr>
              <a:buSzPts val="1800"/>
              <a:buFont typeface="Arial"/>
              <a:buChar char="•"/>
              <a:defRPr b="0" i="0" sz="1800" u="none" cap="none" strike="noStrike">
                <a:solidFill>
                  <a:srgbClr val="1C1C1C"/>
                </a:solidFill>
                <a:latin typeface="NTR"/>
                <a:ea typeface="NTR"/>
                <a:cs typeface="NTR"/>
                <a:sym typeface="NTR"/>
              </a:defRPr>
            </a:lvl1pPr>
            <a:lvl2pPr indent="-330200" lvl="1" marL="914400" marR="0" rtl="0" algn="l">
              <a:lnSpc>
                <a:spcPct val="90000"/>
              </a:lnSpc>
              <a:spcBef>
                <a:spcPts val="500"/>
              </a:spcBef>
              <a:spcAft>
                <a:spcPts val="0"/>
              </a:spcAft>
              <a:buClr>
                <a:srgbClr val="1C1C1C"/>
              </a:buClr>
              <a:buSzPts val="1600"/>
              <a:buFont typeface="Arial"/>
              <a:buChar char="•"/>
              <a:defRPr b="0" i="0" sz="1600" u="none" cap="none" strike="noStrike">
                <a:solidFill>
                  <a:srgbClr val="1C1C1C"/>
                </a:solidFill>
                <a:latin typeface="NTR"/>
                <a:ea typeface="NTR"/>
                <a:cs typeface="NTR"/>
                <a:sym typeface="NTR"/>
              </a:defRPr>
            </a:lvl2pPr>
            <a:lvl3pPr indent="-317500" lvl="2" marL="13716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NTR"/>
                <a:ea typeface="NTR"/>
                <a:cs typeface="NTR"/>
                <a:sym typeface="NTR"/>
              </a:defRPr>
            </a:lvl3pPr>
            <a:lvl4pPr indent="-317500" lvl="3" marL="18288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NTR"/>
                <a:ea typeface="NTR"/>
                <a:cs typeface="NTR"/>
                <a:sym typeface="NTR"/>
              </a:defRPr>
            </a:lvl4pPr>
            <a:lvl5pPr indent="-317500" lvl="4" marL="22860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NTR"/>
                <a:ea typeface="NTR"/>
                <a:cs typeface="NTR"/>
                <a:sym typeface="NTR"/>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NTR"/>
                <a:ea typeface="NTR"/>
                <a:cs typeface="NTR"/>
                <a:sym typeface="NTR"/>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NTR"/>
                <a:ea typeface="NTR"/>
                <a:cs typeface="NTR"/>
                <a:sym typeface="NTR"/>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NTR"/>
                <a:ea typeface="NTR"/>
                <a:cs typeface="NTR"/>
                <a:sym typeface="NTR"/>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NTR"/>
                <a:ea typeface="NTR"/>
                <a:cs typeface="NTR"/>
                <a:sym typeface="NTR"/>
              </a:defRPr>
            </a:lvl9pPr>
          </a:lstStyle>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1">
            <a:alphaModFix/>
          </a:blip>
          <a:stretch>
            <a:fillRect/>
          </a:stretch>
        </a:blipFill>
      </p:bgPr>
    </p:bg>
    <p:spTree>
      <p:nvGrpSpPr>
        <p:cNvPr id="12" name="Shape 12"/>
        <p:cNvGrpSpPr/>
        <p:nvPr/>
      </p:nvGrpSpPr>
      <p:grpSpPr>
        <a:xfrm>
          <a:off x="0" y="0"/>
          <a:ext cx="0" cy="0"/>
          <a:chOff x="0" y="0"/>
          <a:chExt cx="0" cy="0"/>
        </a:xfrm>
      </p:grpSpPr>
      <p:sp>
        <p:nvSpPr>
          <p:cNvPr id="13" name="Google Shape;13;p4"/>
          <p:cNvSpPr/>
          <p:nvPr/>
        </p:nvSpPr>
        <p:spPr>
          <a:xfrm>
            <a:off x="457200" y="438150"/>
            <a:ext cx="8220075" cy="5957887"/>
          </a:xfrm>
          <a:prstGeom prst="roundRect">
            <a:avLst>
              <a:gd fmla="val 572" name="adj"/>
            </a:avLst>
          </a:prstGeom>
          <a:solidFill>
            <a:schemeClr val="lt1">
              <a:alpha val="89803"/>
            </a:schemeClr>
          </a:solidFill>
          <a:ln cap="rnd"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300"/>
              <a:buFont typeface="NTR"/>
              <a:buNone/>
            </a:pPr>
            <a:r>
              <a:rPr b="0" i="0" lang="en-US" sz="1300" u="none">
                <a:solidFill>
                  <a:srgbClr val="FFFFFF"/>
                </a:solidFill>
                <a:latin typeface="NTR"/>
                <a:ea typeface="NTR"/>
                <a:cs typeface="NTR"/>
                <a:sym typeface="NTR"/>
              </a:rPr>
              <a:t> </a:t>
            </a:r>
            <a:endParaRPr/>
          </a:p>
        </p:txBody>
      </p:sp>
      <p:pic>
        <p:nvPicPr>
          <p:cNvPr id="14" name="Google Shape;14;p4"/>
          <p:cNvPicPr preferRelativeResize="0"/>
          <p:nvPr/>
        </p:nvPicPr>
        <p:blipFill rotWithShape="1">
          <a:blip r:embed="rId2">
            <a:alphaModFix/>
          </a:blip>
          <a:srcRect b="0" l="0" r="0" t="0"/>
          <a:stretch/>
        </p:blipFill>
        <p:spPr>
          <a:xfrm>
            <a:off x="8486775" y="6700837"/>
            <a:ext cx="585787" cy="85725"/>
          </a:xfrm>
          <a:prstGeom prst="rect">
            <a:avLst/>
          </a:prstGeom>
          <a:noFill/>
          <a:ln>
            <a:noFill/>
          </a:ln>
        </p:spPr>
      </p:pic>
      <p:sp>
        <p:nvSpPr>
          <p:cNvPr id="15" name="Google Shape;15;p4"/>
          <p:cNvSpPr/>
          <p:nvPr>
            <p:ph type="title"/>
          </p:nvPr>
        </p:nvSpPr>
        <p:spPr>
          <a:xfrm>
            <a:off x="490537" y="695325"/>
            <a:ext cx="8162925" cy="1150937"/>
          </a:xfrm>
          <a:prstGeom prst="roundRect">
            <a:avLst>
              <a:gd fmla="val 2082" name="adj"/>
            </a:avLst>
          </a:prstGeom>
          <a:noFill/>
          <a:ln>
            <a:noFill/>
          </a:ln>
        </p:spPr>
        <p:txBody>
          <a:bodyPr anchorCtr="1" anchor="ctr" bIns="252000" lIns="252000" spcFirstLastPara="1" rIns="252000" wrap="square" tIns="252000">
            <a:noAutofit/>
          </a:bodyPr>
          <a:lstStyle>
            <a:lvl1pPr lvl="0"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1pPr>
            <a:lvl2pPr lvl="1"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2pPr>
            <a:lvl3pPr lvl="2"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3pPr>
            <a:lvl4pPr lvl="3"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4pPr>
            <a:lvl5pPr lvl="4"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5pPr>
            <a:lvl6pPr lvl="5"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6pPr>
            <a:lvl7pPr lvl="6"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7pPr>
            <a:lvl8pPr lvl="7"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8pPr>
            <a:lvl9pPr lvl="8" marR="0" rtl="0" algn="l">
              <a:lnSpc>
                <a:spcPct val="90000"/>
              </a:lnSpc>
              <a:spcBef>
                <a:spcPts val="0"/>
              </a:spcBef>
              <a:spcAft>
                <a:spcPts val="0"/>
              </a:spcAft>
              <a:buSzPts val="1400"/>
              <a:buNone/>
              <a:defRPr b="0" i="0" sz="4000" u="none" cap="none" strike="noStrike">
                <a:solidFill>
                  <a:srgbClr val="1C1C1C"/>
                </a:solidFill>
                <a:latin typeface="Arial"/>
                <a:ea typeface="Arial"/>
                <a:cs typeface="Arial"/>
                <a:sym typeface="Arial"/>
              </a:defRPr>
            </a:lvl9pPr>
          </a:lstStyle>
          <a:p/>
        </p:txBody>
      </p:sp>
      <p:sp>
        <p:nvSpPr>
          <p:cNvPr id="16" name="Google Shape;16;p4"/>
          <p:cNvSpPr/>
          <p:nvPr>
            <p:ph idx="1" type="body"/>
          </p:nvPr>
        </p:nvSpPr>
        <p:spPr>
          <a:xfrm>
            <a:off x="490537" y="1957387"/>
            <a:ext cx="8162925" cy="4387850"/>
          </a:xfrm>
          <a:prstGeom prst="roundRect">
            <a:avLst>
              <a:gd fmla="val 558" name="adj"/>
            </a:avLst>
          </a:prstGeom>
          <a:noFill/>
          <a:ln>
            <a:noFill/>
          </a:ln>
        </p:spPr>
        <p:txBody>
          <a:bodyPr anchorCtr="0" anchor="t" bIns="252000" lIns="252000" spcFirstLastPara="1" rIns="252000" wrap="square" tIns="252000">
            <a:noAutofit/>
          </a:bodyPr>
          <a:lstStyle>
            <a:lvl1pPr indent="-342900" lvl="0" marL="457200" marR="0" rtl="0" algn="l">
              <a:lnSpc>
                <a:spcPct val="90000"/>
              </a:lnSpc>
              <a:spcBef>
                <a:spcPts val="1000"/>
              </a:spcBef>
              <a:spcAft>
                <a:spcPts val="0"/>
              </a:spcAft>
              <a:buClr>
                <a:srgbClr val="1C1C1C"/>
              </a:buClr>
              <a:buSzPts val="1800"/>
              <a:buFont typeface="Arial"/>
              <a:buChar char="•"/>
              <a:defRPr b="0" i="0" sz="1800" u="none" cap="none" strike="noStrike">
                <a:solidFill>
                  <a:srgbClr val="1C1C1C"/>
                </a:solidFill>
                <a:latin typeface="NTR"/>
                <a:ea typeface="NTR"/>
                <a:cs typeface="NTR"/>
                <a:sym typeface="NTR"/>
              </a:defRPr>
            </a:lvl1pPr>
            <a:lvl2pPr indent="-330200" lvl="1" marL="914400" marR="0" rtl="0" algn="l">
              <a:lnSpc>
                <a:spcPct val="90000"/>
              </a:lnSpc>
              <a:spcBef>
                <a:spcPts val="500"/>
              </a:spcBef>
              <a:spcAft>
                <a:spcPts val="0"/>
              </a:spcAft>
              <a:buClr>
                <a:srgbClr val="1C1C1C"/>
              </a:buClr>
              <a:buSzPts val="1600"/>
              <a:buFont typeface="Arial"/>
              <a:buChar char="•"/>
              <a:defRPr b="0" i="0" sz="1600" u="none" cap="none" strike="noStrike">
                <a:solidFill>
                  <a:srgbClr val="1C1C1C"/>
                </a:solidFill>
                <a:latin typeface="NTR"/>
                <a:ea typeface="NTR"/>
                <a:cs typeface="NTR"/>
                <a:sym typeface="NTR"/>
              </a:defRPr>
            </a:lvl2pPr>
            <a:lvl3pPr indent="-317500" lvl="2" marL="13716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NTR"/>
                <a:ea typeface="NTR"/>
                <a:cs typeface="NTR"/>
                <a:sym typeface="NTR"/>
              </a:defRPr>
            </a:lvl3pPr>
            <a:lvl4pPr indent="-317500" lvl="3" marL="18288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NTR"/>
                <a:ea typeface="NTR"/>
                <a:cs typeface="NTR"/>
                <a:sym typeface="NTR"/>
              </a:defRPr>
            </a:lvl4pPr>
            <a:lvl5pPr indent="-317500" lvl="4" marL="22860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NTR"/>
                <a:ea typeface="NTR"/>
                <a:cs typeface="NTR"/>
                <a:sym typeface="NTR"/>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NTR"/>
                <a:ea typeface="NTR"/>
                <a:cs typeface="NTR"/>
                <a:sym typeface="NTR"/>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NTR"/>
                <a:ea typeface="NTR"/>
                <a:cs typeface="NTR"/>
                <a:sym typeface="NTR"/>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NTR"/>
                <a:ea typeface="NTR"/>
                <a:cs typeface="NTR"/>
                <a:sym typeface="NTR"/>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NTR"/>
                <a:ea typeface="NTR"/>
                <a:cs typeface="NTR"/>
                <a:sym typeface="NTR"/>
              </a:defRPr>
            </a:lvl9pPr>
          </a:lstStyle>
          <a:p/>
        </p:txBody>
      </p:sp>
    </p:spTree>
  </p:cSld>
  <p:clrMap accent1="accent1" accent2="accent2" accent3="accent3" accent4="accent4" accent5="accent5" accent6="accent6" bg1="lt1" bg2="dk2" tx1="dk1" tx2="lt2" folHlink="folHlink" hlink="hlink"/>
  <p:sldLayoutIdLst>
    <p:sldLayoutId id="2147483650" r:id="rId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9.jpg"/><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6.png"/><Relationship Id="rId4" Type="http://schemas.openxmlformats.org/officeDocument/2006/relationships/image" Target="../media/image5.png"/><Relationship Id="rId5"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3.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4.png"/><Relationship Id="rId4" Type="http://schemas.openxmlformats.org/officeDocument/2006/relationships/image" Target="../media/image12.png"/><Relationship Id="rId5"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23" name="Shape 23"/>
        <p:cNvGrpSpPr/>
        <p:nvPr/>
      </p:nvGrpSpPr>
      <p:grpSpPr>
        <a:xfrm>
          <a:off x="0" y="0"/>
          <a:ext cx="0" cy="0"/>
          <a:chOff x="0" y="0"/>
          <a:chExt cx="0" cy="0"/>
        </a:xfrm>
      </p:grpSpPr>
      <p:sp>
        <p:nvSpPr>
          <p:cNvPr id="24" name="Google Shape;24;p6"/>
          <p:cNvSpPr txBox="1"/>
          <p:nvPr/>
        </p:nvSpPr>
        <p:spPr>
          <a:xfrm>
            <a:off x="4337050" y="5818187"/>
            <a:ext cx="454025" cy="161925"/>
          </a:xfrm>
          <a:prstGeom prst="rect">
            <a:avLst/>
          </a:prstGeom>
          <a:solidFill>
            <a:srgbClr val="97C8D7"/>
          </a:solidFill>
          <a:ln cap="flat" cmpd="sng" w="12700">
            <a:solidFill>
              <a:srgbClr val="4D266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pic>
        <p:nvPicPr>
          <p:cNvPr id="25" name="Google Shape;25;p6"/>
          <p:cNvPicPr preferRelativeResize="0"/>
          <p:nvPr/>
        </p:nvPicPr>
        <p:blipFill rotWithShape="1">
          <a:blip r:embed="rId4">
            <a:alphaModFix/>
          </a:blip>
          <a:srcRect b="0" l="0" r="0" t="0"/>
          <a:stretch/>
        </p:blipFill>
        <p:spPr>
          <a:xfrm>
            <a:off x="4278312" y="5716587"/>
            <a:ext cx="588962" cy="376237"/>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 name="Shape 29"/>
        <p:cNvGrpSpPr/>
        <p:nvPr/>
      </p:nvGrpSpPr>
      <p:grpSpPr>
        <a:xfrm>
          <a:off x="0" y="0"/>
          <a:ext cx="0" cy="0"/>
          <a:chOff x="0" y="0"/>
          <a:chExt cx="0" cy="0"/>
        </a:xfrm>
      </p:grpSpPr>
      <p:sp>
        <p:nvSpPr>
          <p:cNvPr id="30" name="Google Shape;30;p7"/>
          <p:cNvSpPr/>
          <p:nvPr>
            <p:ph type="title"/>
          </p:nvPr>
        </p:nvSpPr>
        <p:spPr>
          <a:xfrm>
            <a:off x="457200" y="485775"/>
            <a:ext cx="8220075" cy="1165225"/>
          </a:xfrm>
          <a:prstGeom prst="roundRect">
            <a:avLst>
              <a:gd fmla="val 16667" name="adj"/>
            </a:avLst>
          </a:prstGeom>
          <a:noFill/>
          <a:ln>
            <a:noFill/>
          </a:ln>
        </p:spPr>
        <p:txBody>
          <a:bodyPr anchorCtr="1" anchor="ctr" bIns="252000" lIns="252000" spcFirstLastPara="1" rIns="252000" wrap="square" tIns="252000">
            <a:noAutofit/>
          </a:bodyPr>
          <a:lstStyle/>
          <a:p>
            <a:pPr indent="0" lvl="0" marL="0" rtl="0" algn="ctr">
              <a:lnSpc>
                <a:spcPct val="90000"/>
              </a:lnSpc>
              <a:spcBef>
                <a:spcPts val="0"/>
              </a:spcBef>
              <a:spcAft>
                <a:spcPts val="0"/>
              </a:spcAft>
              <a:buClr>
                <a:srgbClr val="1C1C1C"/>
              </a:buClr>
              <a:buSzPts val="3200"/>
              <a:buFont typeface="Arial"/>
              <a:buNone/>
            </a:pPr>
            <a:r>
              <a:rPr b="1" i="0" lang="en-US" sz="3200" u="none">
                <a:solidFill>
                  <a:srgbClr val="1C1C1C"/>
                </a:solidFill>
                <a:latin typeface="Arial"/>
                <a:ea typeface="Arial"/>
                <a:cs typeface="Arial"/>
                <a:sym typeface="Arial"/>
              </a:rPr>
              <a:t>What Makes</a:t>
            </a:r>
            <a:br>
              <a:rPr b="1" i="0" lang="en-US" sz="3200" u="none">
                <a:solidFill>
                  <a:srgbClr val="1C1C1C"/>
                </a:solidFill>
                <a:latin typeface="Arial"/>
                <a:ea typeface="Arial"/>
                <a:cs typeface="Arial"/>
                <a:sym typeface="Arial"/>
              </a:rPr>
            </a:br>
            <a:r>
              <a:rPr b="1" i="0" lang="en-US" sz="3200" u="none">
                <a:solidFill>
                  <a:srgbClr val="1C1C1C"/>
                </a:solidFill>
                <a:latin typeface="Arial"/>
                <a:ea typeface="Arial"/>
                <a:cs typeface="Arial"/>
                <a:sym typeface="Arial"/>
              </a:rPr>
              <a:t>Materials Change State?</a:t>
            </a:r>
            <a:endParaRPr/>
          </a:p>
        </p:txBody>
      </p:sp>
      <p:sp>
        <p:nvSpPr>
          <p:cNvPr id="31" name="Google Shape;31;p7"/>
          <p:cNvSpPr txBox="1"/>
          <p:nvPr/>
        </p:nvSpPr>
        <p:spPr>
          <a:xfrm>
            <a:off x="755650" y="1651000"/>
            <a:ext cx="2797175" cy="4435475"/>
          </a:xfrm>
          <a:prstGeom prst="rect">
            <a:avLst/>
          </a:prstGeom>
          <a:solidFill>
            <a:srgbClr val="D3F3EF"/>
          </a:solidFill>
          <a:ln cap="flat" cmpd="sng" w="12700">
            <a:solidFill>
              <a:srgbClr val="7095A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32" name="Google Shape;32;p7"/>
          <p:cNvSpPr/>
          <p:nvPr>
            <p:ph idx="1" type="body"/>
          </p:nvPr>
        </p:nvSpPr>
        <p:spPr>
          <a:xfrm>
            <a:off x="755650" y="1651000"/>
            <a:ext cx="2797175" cy="4435475"/>
          </a:xfrm>
          <a:prstGeom prst="roundRect">
            <a:avLst>
              <a:gd fmla="val 16667" name="adj"/>
            </a:avLst>
          </a:prstGeom>
          <a:noFill/>
          <a:ln>
            <a:noFill/>
          </a:ln>
        </p:spPr>
        <p:txBody>
          <a:bodyPr anchorCtr="0" anchor="ctr" bIns="252000" lIns="252000" spcFirstLastPara="1" rIns="252000" wrap="square" tIns="252000">
            <a:noAutofit/>
          </a:bodyPr>
          <a:lstStyle/>
          <a:p>
            <a:pPr indent="0" lvl="0" marL="0" marR="0" rtl="0" algn="l">
              <a:lnSpc>
                <a:spcPct val="100000"/>
              </a:lnSpc>
              <a:spcBef>
                <a:spcPts val="0"/>
              </a:spcBef>
              <a:spcAft>
                <a:spcPts val="0"/>
              </a:spcAft>
              <a:buClr>
                <a:srgbClr val="1C1C1C"/>
              </a:buClr>
              <a:buSzPts val="1800"/>
              <a:buFont typeface="Arial"/>
              <a:buNone/>
            </a:pPr>
            <a:r>
              <a:rPr b="0" i="0" lang="en-US" sz="1800" u="none" cap="none" strike="noStrike">
                <a:solidFill>
                  <a:srgbClr val="1C1C1C"/>
                </a:solidFill>
                <a:latin typeface="NTR"/>
                <a:ea typeface="NTR"/>
                <a:cs typeface="NTR"/>
                <a:sym typeface="NTR"/>
              </a:rPr>
              <a:t>Materials can be in three different states: solid, liquid or gas.</a:t>
            </a:r>
            <a:endParaRPr/>
          </a:p>
          <a:p>
            <a:pPr indent="0" lvl="0" marL="0" marR="0" rtl="0" algn="l">
              <a:lnSpc>
                <a:spcPct val="100000"/>
              </a:lnSpc>
              <a:spcBef>
                <a:spcPts val="1000"/>
              </a:spcBef>
              <a:spcAft>
                <a:spcPts val="0"/>
              </a:spcAft>
              <a:buClr>
                <a:srgbClr val="1C1C1C"/>
              </a:buClr>
              <a:buSzPts val="1800"/>
              <a:buFont typeface="Arial"/>
              <a:buNone/>
            </a:pPr>
            <a:r>
              <a:rPr b="0" i="0" lang="en-US" sz="1800" u="none" cap="none" strike="noStrike">
                <a:solidFill>
                  <a:srgbClr val="1C1C1C"/>
                </a:solidFill>
                <a:latin typeface="NTR"/>
                <a:ea typeface="NTR"/>
                <a:cs typeface="NTR"/>
                <a:sym typeface="NTR"/>
              </a:rPr>
              <a:t>But how do materials change state?</a:t>
            </a:r>
            <a:endParaRPr/>
          </a:p>
          <a:p>
            <a:pPr indent="0" lvl="0" marL="0" marR="0" rtl="0" algn="l">
              <a:lnSpc>
                <a:spcPct val="100000"/>
              </a:lnSpc>
              <a:spcBef>
                <a:spcPts val="1000"/>
              </a:spcBef>
              <a:spcAft>
                <a:spcPts val="0"/>
              </a:spcAft>
              <a:buClr>
                <a:srgbClr val="1C1C1C"/>
              </a:buClr>
              <a:buSzPts val="1800"/>
              <a:buFont typeface="Arial"/>
              <a:buNone/>
            </a:pPr>
            <a:r>
              <a:rPr b="0" i="0" lang="en-US" sz="1800" u="none" cap="none" strike="noStrike">
                <a:solidFill>
                  <a:srgbClr val="1C1C1C"/>
                </a:solidFill>
                <a:latin typeface="NTR"/>
                <a:ea typeface="NTR"/>
                <a:cs typeface="NTR"/>
                <a:sym typeface="NTR"/>
              </a:rPr>
              <a:t>Have a look at the diagram opposite and choose the correct labels for each arrow.</a:t>
            </a:r>
            <a:endParaRPr/>
          </a:p>
        </p:txBody>
      </p:sp>
      <p:sp>
        <p:nvSpPr>
          <p:cNvPr id="33" name="Google Shape;33;p7"/>
          <p:cNvSpPr txBox="1"/>
          <p:nvPr/>
        </p:nvSpPr>
        <p:spPr>
          <a:xfrm>
            <a:off x="3643312" y="1651000"/>
            <a:ext cx="4745037" cy="4441825"/>
          </a:xfrm>
          <a:prstGeom prst="rect">
            <a:avLst/>
          </a:prstGeom>
          <a:solidFill>
            <a:srgbClr val="A7E6D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pic>
        <p:nvPicPr>
          <p:cNvPr id="34" name="Google Shape;34;p7"/>
          <p:cNvPicPr preferRelativeResize="0"/>
          <p:nvPr/>
        </p:nvPicPr>
        <p:blipFill rotWithShape="1">
          <a:blip r:embed="rId3">
            <a:alphaModFix/>
          </a:blip>
          <a:srcRect b="0" l="0" r="0" t="0"/>
          <a:stretch/>
        </p:blipFill>
        <p:spPr>
          <a:xfrm>
            <a:off x="3851275" y="3302000"/>
            <a:ext cx="2163762" cy="1338262"/>
          </a:xfrm>
          <a:prstGeom prst="rect">
            <a:avLst/>
          </a:prstGeom>
          <a:noFill/>
          <a:ln>
            <a:noFill/>
          </a:ln>
        </p:spPr>
      </p:pic>
      <p:pic>
        <p:nvPicPr>
          <p:cNvPr id="35" name="Google Shape;35;p7"/>
          <p:cNvPicPr preferRelativeResize="0"/>
          <p:nvPr/>
        </p:nvPicPr>
        <p:blipFill rotWithShape="1">
          <a:blip r:embed="rId4">
            <a:alphaModFix/>
          </a:blip>
          <a:srcRect b="0" l="0" r="0" t="0"/>
          <a:stretch/>
        </p:blipFill>
        <p:spPr>
          <a:xfrm>
            <a:off x="6707187" y="2792412"/>
            <a:ext cx="1582737" cy="2355850"/>
          </a:xfrm>
          <a:prstGeom prst="rect">
            <a:avLst/>
          </a:prstGeom>
          <a:noFill/>
          <a:ln>
            <a:noFill/>
          </a:ln>
        </p:spPr>
      </p:pic>
      <p:sp>
        <p:nvSpPr>
          <p:cNvPr id="36" name="Google Shape;36;p7"/>
          <p:cNvSpPr/>
          <p:nvPr/>
        </p:nvSpPr>
        <p:spPr>
          <a:xfrm flipH="1" rot="-5400000">
            <a:off x="5898356" y="802481"/>
            <a:ext cx="234950" cy="2874962"/>
          </a:xfrm>
          <a:prstGeom prst="downArrow">
            <a:avLst>
              <a:gd fmla="val 20717" name="adj1"/>
              <a:gd fmla="val 50000" name="adj2"/>
            </a:avLst>
          </a:prstGeom>
          <a:solidFill>
            <a:schemeClr val="lt1"/>
          </a:solidFill>
          <a:ln cap="flat" cmpd="sng" w="12700">
            <a:solidFill>
              <a:srgbClr val="7095A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37" name="Google Shape;37;p7"/>
          <p:cNvSpPr/>
          <p:nvPr/>
        </p:nvSpPr>
        <p:spPr>
          <a:xfrm flipH="1" rot="5400000">
            <a:off x="5898356" y="3883818"/>
            <a:ext cx="234950" cy="2874962"/>
          </a:xfrm>
          <a:prstGeom prst="downArrow">
            <a:avLst>
              <a:gd fmla="val 20717" name="adj1"/>
              <a:gd fmla="val 50000" name="adj2"/>
            </a:avLst>
          </a:prstGeom>
          <a:solidFill>
            <a:schemeClr val="lt1"/>
          </a:solidFill>
          <a:ln cap="flat" cmpd="sng" w="12700">
            <a:solidFill>
              <a:srgbClr val="7095A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38" name="Google Shape;38;p7"/>
          <p:cNvSpPr/>
          <p:nvPr/>
        </p:nvSpPr>
        <p:spPr>
          <a:xfrm>
            <a:off x="4040187" y="2936875"/>
            <a:ext cx="1063625" cy="876300"/>
          </a:xfrm>
          <a:prstGeom prst="roundRect">
            <a:avLst>
              <a:gd fmla="val 558" name="adj"/>
            </a:avLst>
          </a:prstGeom>
          <a:noFill/>
          <a:ln>
            <a:noFill/>
          </a:ln>
        </p:spPr>
        <p:txBody>
          <a:bodyPr anchorCtr="0" anchor="ctr" bIns="252000" lIns="252000" spcFirstLastPara="1" rIns="252000" wrap="square" tIns="252000">
            <a:noAutofit/>
          </a:bodyPr>
          <a:lstStyle/>
          <a:p>
            <a:pPr indent="0" lvl="0" marL="0" marR="0" rtl="0" algn="ctr">
              <a:lnSpc>
                <a:spcPct val="100000"/>
              </a:lnSpc>
              <a:spcBef>
                <a:spcPts val="0"/>
              </a:spcBef>
              <a:spcAft>
                <a:spcPts val="0"/>
              </a:spcAft>
              <a:buClr>
                <a:srgbClr val="1C1C1C"/>
              </a:buClr>
              <a:buSzPts val="1800"/>
              <a:buFont typeface="NTR"/>
              <a:buNone/>
            </a:pPr>
            <a:r>
              <a:rPr b="0" i="0" lang="en-US" sz="1800" u="none">
                <a:solidFill>
                  <a:srgbClr val="1C1C1C"/>
                </a:solidFill>
                <a:latin typeface="NTR"/>
                <a:ea typeface="NTR"/>
                <a:cs typeface="NTR"/>
                <a:sym typeface="NTR"/>
              </a:rPr>
              <a:t>solid</a:t>
            </a:r>
            <a:endParaRPr/>
          </a:p>
        </p:txBody>
      </p:sp>
      <p:sp>
        <p:nvSpPr>
          <p:cNvPr id="39" name="Google Shape;39;p7"/>
          <p:cNvSpPr/>
          <p:nvPr/>
        </p:nvSpPr>
        <p:spPr>
          <a:xfrm>
            <a:off x="6970712" y="2152650"/>
            <a:ext cx="1062037" cy="876300"/>
          </a:xfrm>
          <a:prstGeom prst="roundRect">
            <a:avLst>
              <a:gd fmla="val 558" name="adj"/>
            </a:avLst>
          </a:prstGeom>
          <a:noFill/>
          <a:ln>
            <a:noFill/>
          </a:ln>
        </p:spPr>
        <p:txBody>
          <a:bodyPr anchorCtr="0" anchor="ctr" bIns="252000" lIns="252000" spcFirstLastPara="1" rIns="252000" wrap="square" tIns="252000">
            <a:noAutofit/>
          </a:bodyPr>
          <a:lstStyle/>
          <a:p>
            <a:pPr indent="0" lvl="0" marL="0" marR="0" rtl="0" algn="ctr">
              <a:lnSpc>
                <a:spcPct val="100000"/>
              </a:lnSpc>
              <a:spcBef>
                <a:spcPts val="0"/>
              </a:spcBef>
              <a:spcAft>
                <a:spcPts val="0"/>
              </a:spcAft>
              <a:buClr>
                <a:srgbClr val="1C1C1C"/>
              </a:buClr>
              <a:buSzPts val="1800"/>
              <a:buFont typeface="NTR"/>
              <a:buNone/>
            </a:pPr>
            <a:r>
              <a:rPr b="0" i="0" lang="en-US" sz="1800" u="none">
                <a:solidFill>
                  <a:srgbClr val="1C1C1C"/>
                </a:solidFill>
                <a:latin typeface="NTR"/>
                <a:ea typeface="NTR"/>
                <a:cs typeface="NTR"/>
                <a:sym typeface="NTR"/>
              </a:rPr>
              <a:t>liquid</a:t>
            </a:r>
            <a:endParaRPr/>
          </a:p>
        </p:txBody>
      </p:sp>
      <p:sp>
        <p:nvSpPr>
          <p:cNvPr id="40" name="Google Shape;40;p7"/>
          <p:cNvSpPr/>
          <p:nvPr/>
        </p:nvSpPr>
        <p:spPr>
          <a:xfrm>
            <a:off x="3643312" y="5321300"/>
            <a:ext cx="2522537" cy="987425"/>
          </a:xfrm>
          <a:prstGeom prst="roundRect">
            <a:avLst>
              <a:gd fmla="val 558" name="adj"/>
            </a:avLst>
          </a:prstGeom>
          <a:noFill/>
          <a:ln>
            <a:noFill/>
          </a:ln>
        </p:spPr>
        <p:txBody>
          <a:bodyPr anchorCtr="0" anchor="ctr" bIns="252000" lIns="252000" spcFirstLastPara="1" rIns="252000" wrap="square" tIns="252000">
            <a:noAutofit/>
          </a:bodyPr>
          <a:lstStyle/>
          <a:p>
            <a:pPr indent="0" lvl="0" marL="0" marR="0" rtl="0" algn="ctr">
              <a:lnSpc>
                <a:spcPct val="100000"/>
              </a:lnSpc>
              <a:spcBef>
                <a:spcPts val="0"/>
              </a:spcBef>
              <a:spcAft>
                <a:spcPts val="0"/>
              </a:spcAft>
              <a:buClr>
                <a:srgbClr val="1C1C1C"/>
              </a:buClr>
              <a:buSzPts val="1800"/>
              <a:buFont typeface="NTR"/>
              <a:buNone/>
            </a:pPr>
            <a:r>
              <a:rPr b="1" i="0" lang="en-US" sz="1800" u="none">
                <a:solidFill>
                  <a:srgbClr val="1C1C1C"/>
                </a:solidFill>
                <a:latin typeface="NTR"/>
                <a:ea typeface="NTR"/>
                <a:cs typeface="NTR"/>
                <a:sym typeface="NTR"/>
              </a:rPr>
              <a:t>freezing</a:t>
            </a:r>
            <a:endParaRPr/>
          </a:p>
        </p:txBody>
      </p:sp>
      <p:sp>
        <p:nvSpPr>
          <p:cNvPr id="41" name="Google Shape;41;p7"/>
          <p:cNvSpPr/>
          <p:nvPr/>
        </p:nvSpPr>
        <p:spPr>
          <a:xfrm>
            <a:off x="5865812" y="5321300"/>
            <a:ext cx="2522537" cy="987425"/>
          </a:xfrm>
          <a:prstGeom prst="roundRect">
            <a:avLst>
              <a:gd fmla="val 558" name="adj"/>
            </a:avLst>
          </a:prstGeom>
          <a:noFill/>
          <a:ln>
            <a:noFill/>
          </a:ln>
        </p:spPr>
        <p:txBody>
          <a:bodyPr anchorCtr="0" anchor="ctr" bIns="252000" lIns="252000" spcFirstLastPara="1" rIns="252000" wrap="square" tIns="252000">
            <a:noAutofit/>
          </a:bodyPr>
          <a:lstStyle/>
          <a:p>
            <a:pPr indent="0" lvl="0" marL="0" marR="0" rtl="0" algn="ctr">
              <a:lnSpc>
                <a:spcPct val="100000"/>
              </a:lnSpc>
              <a:spcBef>
                <a:spcPts val="0"/>
              </a:spcBef>
              <a:spcAft>
                <a:spcPts val="0"/>
              </a:spcAft>
              <a:buClr>
                <a:srgbClr val="1C1C1C"/>
              </a:buClr>
              <a:buSzPts val="1800"/>
              <a:buFont typeface="NTR"/>
              <a:buNone/>
            </a:pPr>
            <a:r>
              <a:rPr b="1" i="0" lang="en-US" sz="1800" u="none">
                <a:solidFill>
                  <a:srgbClr val="1C1C1C"/>
                </a:solidFill>
                <a:latin typeface="NTR"/>
                <a:ea typeface="NTR"/>
                <a:cs typeface="NTR"/>
                <a:sym typeface="NTR"/>
              </a:rPr>
              <a:t>melting</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5" name="Shape 45"/>
        <p:cNvGrpSpPr/>
        <p:nvPr/>
      </p:nvGrpSpPr>
      <p:grpSpPr>
        <a:xfrm>
          <a:off x="0" y="0"/>
          <a:ext cx="0" cy="0"/>
          <a:chOff x="0" y="0"/>
          <a:chExt cx="0" cy="0"/>
        </a:xfrm>
      </p:grpSpPr>
      <p:sp>
        <p:nvSpPr>
          <p:cNvPr id="46" name="Google Shape;46;p8"/>
          <p:cNvSpPr txBox="1"/>
          <p:nvPr/>
        </p:nvSpPr>
        <p:spPr>
          <a:xfrm>
            <a:off x="755650" y="3268662"/>
            <a:ext cx="7632700" cy="2824162"/>
          </a:xfrm>
          <a:prstGeom prst="rect">
            <a:avLst/>
          </a:prstGeom>
          <a:solidFill>
            <a:srgbClr val="A7E6D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47" name="Google Shape;47;p8"/>
          <p:cNvSpPr/>
          <p:nvPr>
            <p:ph type="title"/>
          </p:nvPr>
        </p:nvSpPr>
        <p:spPr>
          <a:xfrm>
            <a:off x="457200" y="485775"/>
            <a:ext cx="8220075" cy="1165225"/>
          </a:xfrm>
          <a:prstGeom prst="roundRect">
            <a:avLst>
              <a:gd fmla="val 16667" name="adj"/>
            </a:avLst>
          </a:prstGeom>
          <a:noFill/>
          <a:ln>
            <a:noFill/>
          </a:ln>
        </p:spPr>
        <p:txBody>
          <a:bodyPr anchorCtr="1" anchor="ctr" bIns="252000" lIns="252000" spcFirstLastPara="1" rIns="252000" wrap="square" tIns="252000">
            <a:noAutofit/>
          </a:bodyPr>
          <a:lstStyle/>
          <a:p>
            <a:pPr indent="0" lvl="0" marL="0" rtl="0" algn="ctr">
              <a:lnSpc>
                <a:spcPct val="90000"/>
              </a:lnSpc>
              <a:spcBef>
                <a:spcPts val="0"/>
              </a:spcBef>
              <a:spcAft>
                <a:spcPts val="0"/>
              </a:spcAft>
              <a:buClr>
                <a:srgbClr val="1C1C1C"/>
              </a:buClr>
              <a:buSzPts val="3200"/>
              <a:buFont typeface="Arial"/>
              <a:buNone/>
            </a:pPr>
            <a:r>
              <a:rPr b="1" i="0" lang="en-US" sz="3200" u="none">
                <a:solidFill>
                  <a:srgbClr val="1C1C1C"/>
                </a:solidFill>
                <a:latin typeface="Arial"/>
                <a:ea typeface="Arial"/>
                <a:cs typeface="Arial"/>
                <a:sym typeface="Arial"/>
              </a:rPr>
              <a:t>What Makes</a:t>
            </a:r>
            <a:br>
              <a:rPr b="1" i="0" lang="en-US" sz="3200" u="none">
                <a:solidFill>
                  <a:srgbClr val="1C1C1C"/>
                </a:solidFill>
                <a:latin typeface="Arial"/>
                <a:ea typeface="Arial"/>
                <a:cs typeface="Arial"/>
                <a:sym typeface="Arial"/>
              </a:rPr>
            </a:br>
            <a:r>
              <a:rPr b="1" i="0" lang="en-US" sz="3200" u="none">
                <a:solidFill>
                  <a:srgbClr val="1C1C1C"/>
                </a:solidFill>
                <a:latin typeface="Arial"/>
                <a:ea typeface="Arial"/>
                <a:cs typeface="Arial"/>
                <a:sym typeface="Arial"/>
              </a:rPr>
              <a:t>Materials Change State?</a:t>
            </a:r>
            <a:endParaRPr/>
          </a:p>
        </p:txBody>
      </p:sp>
      <p:sp>
        <p:nvSpPr>
          <p:cNvPr id="48" name="Google Shape;48;p8"/>
          <p:cNvSpPr txBox="1"/>
          <p:nvPr/>
        </p:nvSpPr>
        <p:spPr>
          <a:xfrm>
            <a:off x="755650" y="1651000"/>
            <a:ext cx="7632700" cy="1562100"/>
          </a:xfrm>
          <a:prstGeom prst="rect">
            <a:avLst/>
          </a:prstGeom>
          <a:solidFill>
            <a:srgbClr val="D3F3EF"/>
          </a:solidFill>
          <a:ln cap="flat" cmpd="sng" w="12700">
            <a:solidFill>
              <a:srgbClr val="7095A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49" name="Google Shape;49;p8"/>
          <p:cNvSpPr/>
          <p:nvPr>
            <p:ph idx="1" type="body"/>
          </p:nvPr>
        </p:nvSpPr>
        <p:spPr>
          <a:xfrm>
            <a:off x="755650" y="1651000"/>
            <a:ext cx="7632700" cy="1562100"/>
          </a:xfrm>
          <a:prstGeom prst="roundRect">
            <a:avLst>
              <a:gd fmla="val 16667" name="adj"/>
            </a:avLst>
          </a:prstGeom>
          <a:noFill/>
          <a:ln>
            <a:noFill/>
          </a:ln>
        </p:spPr>
        <p:txBody>
          <a:bodyPr anchorCtr="0" anchor="ctr" bIns="252000" lIns="252000" spcFirstLastPara="1" rIns="252000" wrap="square" tIns="252000">
            <a:noAutofit/>
          </a:bodyPr>
          <a:lstStyle/>
          <a:p>
            <a:pPr indent="0" lvl="0" marL="0" marR="0" rtl="0" algn="l">
              <a:lnSpc>
                <a:spcPct val="110000"/>
              </a:lnSpc>
              <a:spcBef>
                <a:spcPts val="0"/>
              </a:spcBef>
              <a:spcAft>
                <a:spcPts val="0"/>
              </a:spcAft>
              <a:buClr>
                <a:srgbClr val="1C1C1C"/>
              </a:buClr>
              <a:buSzPts val="1800"/>
              <a:buFont typeface="Arial"/>
              <a:buNone/>
            </a:pPr>
            <a:r>
              <a:rPr b="0" i="0" lang="en-US" sz="1800" u="none" cap="none" strike="noStrike">
                <a:solidFill>
                  <a:srgbClr val="1C1C1C"/>
                </a:solidFill>
                <a:latin typeface="NTR"/>
                <a:ea typeface="NTR"/>
                <a:cs typeface="NTR"/>
                <a:sym typeface="NTR"/>
              </a:rPr>
              <a:t>When a solid turns into a liquid it is called melting.</a:t>
            </a:r>
            <a:endParaRPr/>
          </a:p>
          <a:p>
            <a:pPr indent="0" lvl="0" marL="0" marR="0" rtl="0" algn="l">
              <a:lnSpc>
                <a:spcPct val="110000"/>
              </a:lnSpc>
              <a:spcBef>
                <a:spcPts val="1000"/>
              </a:spcBef>
              <a:spcAft>
                <a:spcPts val="0"/>
              </a:spcAft>
              <a:buClr>
                <a:srgbClr val="1C1C1C"/>
              </a:buClr>
              <a:buSzPts val="1800"/>
              <a:buFont typeface="Arial"/>
              <a:buNone/>
            </a:pPr>
            <a:r>
              <a:rPr b="0" i="0" lang="en-US" sz="1800" u="none" cap="none" strike="noStrike">
                <a:solidFill>
                  <a:srgbClr val="1C1C1C"/>
                </a:solidFill>
                <a:latin typeface="NTR"/>
                <a:ea typeface="NTR"/>
                <a:cs typeface="NTR"/>
                <a:sym typeface="NTR"/>
              </a:rPr>
              <a:t>The temperature at which a solid material melts is called its</a:t>
            </a:r>
            <a:br>
              <a:rPr b="0" i="0" lang="en-US" sz="1800" u="none" cap="none" strike="noStrike">
                <a:solidFill>
                  <a:srgbClr val="1C1C1C"/>
                </a:solidFill>
                <a:latin typeface="NTR"/>
                <a:ea typeface="NTR"/>
                <a:cs typeface="NTR"/>
                <a:sym typeface="NTR"/>
              </a:rPr>
            </a:br>
            <a:r>
              <a:rPr b="0" i="0" lang="en-US" sz="1800" u="none" cap="none" strike="noStrike">
                <a:solidFill>
                  <a:srgbClr val="1C1C1C"/>
                </a:solidFill>
                <a:latin typeface="NTR"/>
                <a:ea typeface="NTR"/>
                <a:cs typeface="NTR"/>
                <a:sym typeface="NTR"/>
              </a:rPr>
              <a:t>melting point. Different materials have different melting points.</a:t>
            </a:r>
            <a:endParaRPr/>
          </a:p>
        </p:txBody>
      </p:sp>
      <p:sp>
        <p:nvSpPr>
          <p:cNvPr id="50" name="Google Shape;50;p8"/>
          <p:cNvSpPr/>
          <p:nvPr/>
        </p:nvSpPr>
        <p:spPr>
          <a:xfrm>
            <a:off x="750887" y="3268662"/>
            <a:ext cx="7632700" cy="2824162"/>
          </a:xfrm>
          <a:prstGeom prst="roundRect">
            <a:avLst>
              <a:gd fmla="val 558" name="adj"/>
            </a:avLst>
          </a:prstGeom>
          <a:noFill/>
          <a:ln>
            <a:noFill/>
          </a:ln>
        </p:spPr>
        <p:txBody>
          <a:bodyPr anchorCtr="0" anchor="ctr" bIns="252000" lIns="252000" spcFirstLastPara="1" rIns="252000" wrap="square" tIns="252000">
            <a:noAutofit/>
          </a:bodyPr>
          <a:lstStyle/>
          <a:p>
            <a:pPr indent="0" lvl="0" marL="0" marR="0" rtl="0" algn="l">
              <a:lnSpc>
                <a:spcPct val="110000"/>
              </a:lnSpc>
              <a:spcBef>
                <a:spcPts val="0"/>
              </a:spcBef>
              <a:spcAft>
                <a:spcPts val="0"/>
              </a:spcAft>
              <a:buClr>
                <a:srgbClr val="1C1C1C"/>
              </a:buClr>
              <a:buSzPts val="1800"/>
              <a:buFont typeface="NTR"/>
              <a:buNone/>
            </a:pPr>
            <a:r>
              <a:rPr b="0" i="0" lang="en-US" sz="1800" u="none">
                <a:solidFill>
                  <a:srgbClr val="1C1C1C"/>
                </a:solidFill>
                <a:latin typeface="NTR"/>
                <a:ea typeface="NTR"/>
                <a:cs typeface="NTR"/>
                <a:sym typeface="NTR"/>
              </a:rPr>
              <a:t>If a solid material is heated to its melting point, it will start to</a:t>
            </a:r>
            <a:br>
              <a:rPr b="0" i="0" lang="en-US" sz="1800" u="none">
                <a:solidFill>
                  <a:srgbClr val="1C1C1C"/>
                </a:solidFill>
                <a:latin typeface="NTR"/>
                <a:ea typeface="NTR"/>
                <a:cs typeface="NTR"/>
                <a:sym typeface="NTR"/>
              </a:rPr>
            </a:br>
            <a:r>
              <a:rPr b="0" i="0" lang="en-US" sz="1800" u="none">
                <a:solidFill>
                  <a:srgbClr val="1C1C1C"/>
                </a:solidFill>
                <a:latin typeface="NTR"/>
                <a:ea typeface="NTR"/>
                <a:cs typeface="NTR"/>
                <a:sym typeface="NTR"/>
              </a:rPr>
              <a:t>melt and will change state from a solid to a liquid.</a:t>
            </a:r>
            <a:endParaRPr/>
          </a:p>
          <a:p>
            <a:pPr indent="0" lvl="0" marL="0" marR="0" rtl="0" algn="l">
              <a:lnSpc>
                <a:spcPct val="110000"/>
              </a:lnSpc>
              <a:spcBef>
                <a:spcPts val="1000"/>
              </a:spcBef>
              <a:spcAft>
                <a:spcPts val="0"/>
              </a:spcAft>
              <a:buClr>
                <a:srgbClr val="1C1C1C"/>
              </a:buClr>
              <a:buSzPts val="1800"/>
              <a:buFont typeface="NTR"/>
              <a:buNone/>
            </a:pPr>
            <a:r>
              <a:rPr b="0" i="0" lang="en-US" sz="1800" u="none">
                <a:solidFill>
                  <a:srgbClr val="1C1C1C"/>
                </a:solidFill>
                <a:latin typeface="NTR"/>
                <a:ea typeface="NTR"/>
                <a:cs typeface="NTR"/>
                <a:sym typeface="NTR"/>
              </a:rPr>
              <a:t>In a solid, the particles are closely packed together and are vibrating</a:t>
            </a:r>
            <a:br>
              <a:rPr b="0" i="0" lang="en-US" sz="1800" u="none">
                <a:solidFill>
                  <a:srgbClr val="1C1C1C"/>
                </a:solidFill>
                <a:latin typeface="NTR"/>
                <a:ea typeface="NTR"/>
                <a:cs typeface="NTR"/>
                <a:sym typeface="NTR"/>
              </a:rPr>
            </a:br>
            <a:r>
              <a:rPr b="0" i="0" lang="en-US" sz="1800" u="none">
                <a:solidFill>
                  <a:srgbClr val="1C1C1C"/>
                </a:solidFill>
                <a:latin typeface="NTR"/>
                <a:ea typeface="NTR"/>
                <a:cs typeface="NTR"/>
                <a:sym typeface="NTR"/>
              </a:rPr>
              <a:t>on the spot. When a solid is heated, the particles start to move faster and faster. If enough heat is applied, the particles will have enough energy to move about. They are still close together, but can move over and around each other. At this point, the solid has melted to form a liquid.</a:t>
            </a:r>
            <a:endParaRPr/>
          </a:p>
        </p:txBody>
      </p:sp>
      <p:pic>
        <p:nvPicPr>
          <p:cNvPr id="51" name="Google Shape;51;p8"/>
          <p:cNvPicPr preferRelativeResize="0"/>
          <p:nvPr/>
        </p:nvPicPr>
        <p:blipFill rotWithShape="1">
          <a:blip r:embed="rId3">
            <a:alphaModFix/>
          </a:blip>
          <a:srcRect b="0" l="0" r="0" t="0"/>
          <a:stretch/>
        </p:blipFill>
        <p:spPr>
          <a:xfrm>
            <a:off x="6845300" y="1068387"/>
            <a:ext cx="1457325" cy="3214687"/>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5" name="Shape 55"/>
        <p:cNvGrpSpPr/>
        <p:nvPr/>
      </p:nvGrpSpPr>
      <p:grpSpPr>
        <a:xfrm>
          <a:off x="0" y="0"/>
          <a:ext cx="0" cy="0"/>
          <a:chOff x="0" y="0"/>
          <a:chExt cx="0" cy="0"/>
        </a:xfrm>
      </p:grpSpPr>
      <p:sp>
        <p:nvSpPr>
          <p:cNvPr id="56" name="Google Shape;56;p9"/>
          <p:cNvSpPr txBox="1"/>
          <p:nvPr/>
        </p:nvSpPr>
        <p:spPr>
          <a:xfrm>
            <a:off x="755650" y="4005262"/>
            <a:ext cx="7632700" cy="2087562"/>
          </a:xfrm>
          <a:prstGeom prst="rect">
            <a:avLst/>
          </a:prstGeom>
          <a:solidFill>
            <a:srgbClr val="A7E6D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57" name="Google Shape;57;p9"/>
          <p:cNvSpPr/>
          <p:nvPr>
            <p:ph type="title"/>
          </p:nvPr>
        </p:nvSpPr>
        <p:spPr>
          <a:xfrm>
            <a:off x="457200" y="485775"/>
            <a:ext cx="8220075" cy="1165225"/>
          </a:xfrm>
          <a:prstGeom prst="roundRect">
            <a:avLst>
              <a:gd fmla="val 16667" name="adj"/>
            </a:avLst>
          </a:prstGeom>
          <a:noFill/>
          <a:ln>
            <a:noFill/>
          </a:ln>
        </p:spPr>
        <p:txBody>
          <a:bodyPr anchorCtr="1" anchor="ctr" bIns="252000" lIns="252000" spcFirstLastPara="1" rIns="252000" wrap="square" tIns="252000">
            <a:noAutofit/>
          </a:bodyPr>
          <a:lstStyle/>
          <a:p>
            <a:pPr indent="0" lvl="0" marL="0" rtl="0" algn="ctr">
              <a:lnSpc>
                <a:spcPct val="90000"/>
              </a:lnSpc>
              <a:spcBef>
                <a:spcPts val="0"/>
              </a:spcBef>
              <a:spcAft>
                <a:spcPts val="0"/>
              </a:spcAft>
              <a:buClr>
                <a:srgbClr val="1C1C1C"/>
              </a:buClr>
              <a:buSzPts val="3200"/>
              <a:buFont typeface="Arial"/>
              <a:buNone/>
            </a:pPr>
            <a:r>
              <a:rPr b="1" i="0" lang="en-US" sz="3200" u="none">
                <a:solidFill>
                  <a:srgbClr val="1C1C1C"/>
                </a:solidFill>
                <a:latin typeface="Arial"/>
                <a:ea typeface="Arial"/>
                <a:cs typeface="Arial"/>
                <a:sym typeface="Arial"/>
              </a:rPr>
              <a:t>What Makes</a:t>
            </a:r>
            <a:br>
              <a:rPr b="1" i="0" lang="en-US" sz="3200" u="none">
                <a:solidFill>
                  <a:srgbClr val="1C1C1C"/>
                </a:solidFill>
                <a:latin typeface="Arial"/>
                <a:ea typeface="Arial"/>
                <a:cs typeface="Arial"/>
                <a:sym typeface="Arial"/>
              </a:rPr>
            </a:br>
            <a:r>
              <a:rPr b="1" i="0" lang="en-US" sz="3200" u="none">
                <a:solidFill>
                  <a:srgbClr val="1C1C1C"/>
                </a:solidFill>
                <a:latin typeface="Arial"/>
                <a:ea typeface="Arial"/>
                <a:cs typeface="Arial"/>
                <a:sym typeface="Arial"/>
              </a:rPr>
              <a:t>Materials Change State?</a:t>
            </a:r>
            <a:endParaRPr/>
          </a:p>
        </p:txBody>
      </p:sp>
      <p:sp>
        <p:nvSpPr>
          <p:cNvPr id="58" name="Google Shape;58;p9"/>
          <p:cNvSpPr txBox="1"/>
          <p:nvPr/>
        </p:nvSpPr>
        <p:spPr>
          <a:xfrm>
            <a:off x="755650" y="1651000"/>
            <a:ext cx="7632700" cy="2289175"/>
          </a:xfrm>
          <a:prstGeom prst="rect">
            <a:avLst/>
          </a:prstGeom>
          <a:solidFill>
            <a:srgbClr val="D3F3EF"/>
          </a:solidFill>
          <a:ln cap="flat" cmpd="sng" w="12700">
            <a:solidFill>
              <a:srgbClr val="7095A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59" name="Google Shape;59;p9"/>
          <p:cNvSpPr/>
          <p:nvPr>
            <p:ph idx="1" type="body"/>
          </p:nvPr>
        </p:nvSpPr>
        <p:spPr>
          <a:xfrm>
            <a:off x="755650" y="1651000"/>
            <a:ext cx="7637462" cy="2289175"/>
          </a:xfrm>
          <a:prstGeom prst="roundRect">
            <a:avLst>
              <a:gd fmla="val 16667" name="adj"/>
            </a:avLst>
          </a:prstGeom>
          <a:noFill/>
          <a:ln>
            <a:noFill/>
          </a:ln>
        </p:spPr>
        <p:txBody>
          <a:bodyPr anchorCtr="0" anchor="ctr" bIns="252000" lIns="252000" spcFirstLastPara="1" rIns="252000" wrap="square" tIns="252000">
            <a:noAutofit/>
          </a:bodyPr>
          <a:lstStyle/>
          <a:p>
            <a:pPr indent="0" lvl="0" marL="0" marR="0" rtl="0" algn="l">
              <a:lnSpc>
                <a:spcPct val="100000"/>
              </a:lnSpc>
              <a:spcBef>
                <a:spcPts val="0"/>
              </a:spcBef>
              <a:spcAft>
                <a:spcPts val="0"/>
              </a:spcAft>
              <a:buClr>
                <a:srgbClr val="1C1C1C"/>
              </a:buClr>
              <a:buSzPts val="1700"/>
              <a:buFont typeface="Arial"/>
              <a:buNone/>
            </a:pPr>
            <a:r>
              <a:rPr b="0" i="0" lang="en-US" sz="1700" u="none" cap="none" strike="noStrike">
                <a:solidFill>
                  <a:srgbClr val="1C1C1C"/>
                </a:solidFill>
                <a:latin typeface="NTR"/>
                <a:ea typeface="NTR"/>
                <a:cs typeface="NTR"/>
                <a:sym typeface="NTR"/>
              </a:rPr>
              <a:t>When a liquid turns into a solid it is called freezing.</a:t>
            </a:r>
            <a:endParaRPr/>
          </a:p>
          <a:p>
            <a:pPr indent="0" lvl="0" marL="0" marR="0" rtl="0" algn="l">
              <a:lnSpc>
                <a:spcPct val="100000"/>
              </a:lnSpc>
              <a:spcBef>
                <a:spcPts val="1000"/>
              </a:spcBef>
              <a:spcAft>
                <a:spcPts val="0"/>
              </a:spcAft>
              <a:buClr>
                <a:srgbClr val="1C1C1C"/>
              </a:buClr>
              <a:buSzPts val="1700"/>
              <a:buFont typeface="Arial"/>
              <a:buNone/>
            </a:pPr>
            <a:r>
              <a:rPr b="0" i="0" lang="en-US" sz="1700" u="none" cap="none" strike="noStrike">
                <a:solidFill>
                  <a:srgbClr val="1C1C1C"/>
                </a:solidFill>
                <a:latin typeface="NTR"/>
                <a:ea typeface="NTR"/>
                <a:cs typeface="NTR"/>
                <a:sym typeface="NTR"/>
              </a:rPr>
              <a:t>The temperature at which a liquid material freezes is called its</a:t>
            </a:r>
            <a:br>
              <a:rPr b="0" i="0" lang="en-US" sz="1700" u="none" cap="none" strike="noStrike">
                <a:solidFill>
                  <a:srgbClr val="1C1C1C"/>
                </a:solidFill>
                <a:latin typeface="NTR"/>
                <a:ea typeface="NTR"/>
                <a:cs typeface="NTR"/>
                <a:sym typeface="NTR"/>
              </a:rPr>
            </a:br>
            <a:r>
              <a:rPr b="0" i="0" lang="en-US" sz="1700" u="none" cap="none" strike="noStrike">
                <a:solidFill>
                  <a:srgbClr val="1C1C1C"/>
                </a:solidFill>
                <a:latin typeface="NTR"/>
                <a:ea typeface="NTR"/>
                <a:cs typeface="NTR"/>
                <a:sym typeface="NTR"/>
              </a:rPr>
              <a:t>freezing point. Different materials have different freezing points.</a:t>
            </a:r>
            <a:br>
              <a:rPr b="0" i="0" lang="en-US" sz="1700" u="none" cap="none" strike="noStrike">
                <a:solidFill>
                  <a:srgbClr val="1C1C1C"/>
                </a:solidFill>
                <a:latin typeface="NTR"/>
                <a:ea typeface="NTR"/>
                <a:cs typeface="NTR"/>
                <a:sym typeface="NTR"/>
              </a:rPr>
            </a:br>
            <a:r>
              <a:rPr b="0" i="0" lang="en-US" sz="1700" u="none" cap="none" strike="noStrike">
                <a:solidFill>
                  <a:srgbClr val="1C1C1C"/>
                </a:solidFill>
                <a:latin typeface="NTR"/>
                <a:ea typeface="NTR"/>
                <a:cs typeface="NTR"/>
                <a:sym typeface="NTR"/>
              </a:rPr>
              <a:t>It is important to remember that some materials have freezing</a:t>
            </a:r>
            <a:br>
              <a:rPr b="0" i="0" lang="en-US" sz="1700" u="none" cap="none" strike="noStrike">
                <a:solidFill>
                  <a:srgbClr val="1C1C1C"/>
                </a:solidFill>
                <a:latin typeface="NTR"/>
                <a:ea typeface="NTR"/>
                <a:cs typeface="NTR"/>
                <a:sym typeface="NTR"/>
              </a:rPr>
            </a:br>
            <a:r>
              <a:rPr b="0" i="0" lang="en-US" sz="1700" u="none" cap="none" strike="noStrike">
                <a:solidFill>
                  <a:srgbClr val="1C1C1C"/>
                </a:solidFill>
                <a:latin typeface="NTR"/>
                <a:ea typeface="NTR"/>
                <a:cs typeface="NTR"/>
                <a:sym typeface="NTR"/>
              </a:rPr>
              <a:t>points above 0°C. For example, the freezing point of iron is</a:t>
            </a:r>
            <a:br>
              <a:rPr b="0" i="0" lang="en-US" sz="1700" u="none" cap="none" strike="noStrike">
                <a:solidFill>
                  <a:srgbClr val="1C1C1C"/>
                </a:solidFill>
                <a:latin typeface="NTR"/>
                <a:ea typeface="NTR"/>
                <a:cs typeface="NTR"/>
                <a:sym typeface="NTR"/>
              </a:rPr>
            </a:br>
            <a:r>
              <a:rPr b="0" i="0" lang="en-US" sz="1700" u="none" cap="none" strike="noStrike">
                <a:solidFill>
                  <a:srgbClr val="1C1C1C"/>
                </a:solidFill>
                <a:latin typeface="NTR"/>
                <a:ea typeface="NTR"/>
                <a:cs typeface="NTR"/>
                <a:sym typeface="NTR"/>
              </a:rPr>
              <a:t>around 1550°C! Interestingly, this means its melting point is also</a:t>
            </a:r>
            <a:br>
              <a:rPr b="0" i="0" lang="en-US" sz="1700" u="none" cap="none" strike="noStrike">
                <a:solidFill>
                  <a:srgbClr val="1C1C1C"/>
                </a:solidFill>
                <a:latin typeface="NTR"/>
                <a:ea typeface="NTR"/>
                <a:cs typeface="NTR"/>
                <a:sym typeface="NTR"/>
              </a:rPr>
            </a:br>
            <a:r>
              <a:rPr b="0" i="0" lang="en-US" sz="1700" u="none" cap="none" strike="noStrike">
                <a:solidFill>
                  <a:srgbClr val="1C1C1C"/>
                </a:solidFill>
                <a:latin typeface="NTR"/>
                <a:ea typeface="NTR"/>
                <a:cs typeface="NTR"/>
                <a:sym typeface="NTR"/>
              </a:rPr>
              <a:t>its freezing point, just in reverse! Above this temperature, it will be</a:t>
            </a:r>
            <a:br>
              <a:rPr b="0" i="0" lang="en-US" sz="1700" u="none" cap="none" strike="noStrike">
                <a:solidFill>
                  <a:srgbClr val="1C1C1C"/>
                </a:solidFill>
                <a:latin typeface="NTR"/>
                <a:ea typeface="NTR"/>
                <a:cs typeface="NTR"/>
                <a:sym typeface="NTR"/>
              </a:rPr>
            </a:br>
            <a:r>
              <a:rPr b="0" i="0" lang="en-US" sz="1700" u="none" cap="none" strike="noStrike">
                <a:solidFill>
                  <a:srgbClr val="1C1C1C"/>
                </a:solidFill>
                <a:latin typeface="NTR"/>
                <a:ea typeface="NTR"/>
                <a:cs typeface="NTR"/>
                <a:sym typeface="NTR"/>
              </a:rPr>
              <a:t>liquid iron. Below this temperature, it will be solid iron.</a:t>
            </a:r>
            <a:endParaRPr/>
          </a:p>
        </p:txBody>
      </p:sp>
      <p:sp>
        <p:nvSpPr>
          <p:cNvPr id="60" name="Google Shape;60;p9"/>
          <p:cNvSpPr/>
          <p:nvPr/>
        </p:nvSpPr>
        <p:spPr>
          <a:xfrm>
            <a:off x="750887" y="4005262"/>
            <a:ext cx="7632700" cy="2087562"/>
          </a:xfrm>
          <a:prstGeom prst="roundRect">
            <a:avLst>
              <a:gd fmla="val 558" name="adj"/>
            </a:avLst>
          </a:prstGeom>
          <a:noFill/>
          <a:ln>
            <a:noFill/>
          </a:ln>
        </p:spPr>
        <p:txBody>
          <a:bodyPr anchorCtr="0" anchor="ctr" bIns="252000" lIns="252000" spcFirstLastPara="1" rIns="252000" wrap="square" tIns="252000">
            <a:noAutofit/>
          </a:bodyPr>
          <a:lstStyle/>
          <a:p>
            <a:pPr indent="0" lvl="0" marL="0" marR="0" rtl="0" algn="l">
              <a:lnSpc>
                <a:spcPct val="100000"/>
              </a:lnSpc>
              <a:spcBef>
                <a:spcPts val="0"/>
              </a:spcBef>
              <a:spcAft>
                <a:spcPts val="0"/>
              </a:spcAft>
              <a:buClr>
                <a:srgbClr val="1C1C1C"/>
              </a:buClr>
              <a:buSzPts val="1700"/>
              <a:buFont typeface="NTR"/>
              <a:buNone/>
            </a:pPr>
            <a:r>
              <a:rPr b="0" i="0" lang="en-US" sz="1700" u="none">
                <a:solidFill>
                  <a:srgbClr val="1C1C1C"/>
                </a:solidFill>
                <a:latin typeface="NTR"/>
                <a:ea typeface="NTR"/>
                <a:cs typeface="NTR"/>
                <a:sym typeface="NTR"/>
              </a:rPr>
              <a:t>If a liquid material is cooled to its freezing point, it will turn from a</a:t>
            </a:r>
            <a:br>
              <a:rPr b="0" i="0" lang="en-US" sz="1700" u="none">
                <a:solidFill>
                  <a:srgbClr val="1C1C1C"/>
                </a:solidFill>
                <a:latin typeface="NTR"/>
                <a:ea typeface="NTR"/>
                <a:cs typeface="NTR"/>
                <a:sym typeface="NTR"/>
              </a:rPr>
            </a:br>
            <a:r>
              <a:rPr b="0" i="0" lang="en-US" sz="1700" u="none">
                <a:solidFill>
                  <a:srgbClr val="1C1C1C"/>
                </a:solidFill>
                <a:latin typeface="NTR"/>
                <a:ea typeface="NTR"/>
                <a:cs typeface="NTR"/>
                <a:sym typeface="NTR"/>
              </a:rPr>
              <a:t>liquid to a solid.</a:t>
            </a:r>
            <a:endParaRPr/>
          </a:p>
          <a:p>
            <a:pPr indent="0" lvl="0" marL="0" marR="0" rtl="0" algn="l">
              <a:lnSpc>
                <a:spcPct val="100000"/>
              </a:lnSpc>
              <a:spcBef>
                <a:spcPts val="1000"/>
              </a:spcBef>
              <a:spcAft>
                <a:spcPts val="0"/>
              </a:spcAft>
              <a:buClr>
                <a:srgbClr val="1C1C1C"/>
              </a:buClr>
              <a:buSzPts val="1700"/>
              <a:buFont typeface="NTR"/>
              <a:buNone/>
            </a:pPr>
            <a:r>
              <a:rPr b="0" i="0" lang="en-US" sz="1700" u="none">
                <a:solidFill>
                  <a:srgbClr val="1C1C1C"/>
                </a:solidFill>
                <a:latin typeface="NTR"/>
                <a:ea typeface="NTR"/>
                <a:cs typeface="NTR"/>
                <a:sym typeface="NTR"/>
              </a:rPr>
              <a:t>The particles in a liquid are close together, but can move quite quickly around and over each other. As it is cooled, the particles start to slow down. Eventually, they slow down so much that they only move gently on the spot, and a solid structure is formed. The material has frozen.</a:t>
            </a:r>
            <a:endParaRPr/>
          </a:p>
        </p:txBody>
      </p:sp>
      <p:pic>
        <p:nvPicPr>
          <p:cNvPr id="61" name="Google Shape;61;p9"/>
          <p:cNvPicPr preferRelativeResize="0"/>
          <p:nvPr/>
        </p:nvPicPr>
        <p:blipFill rotWithShape="1">
          <a:blip r:embed="rId3">
            <a:alphaModFix/>
          </a:blip>
          <a:srcRect b="0" l="0" r="0" t="0"/>
          <a:stretch/>
        </p:blipFill>
        <p:spPr>
          <a:xfrm>
            <a:off x="6846887" y="2120900"/>
            <a:ext cx="1454150" cy="21621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5" name="Shape 65"/>
        <p:cNvGrpSpPr/>
        <p:nvPr/>
      </p:nvGrpSpPr>
      <p:grpSpPr>
        <a:xfrm>
          <a:off x="0" y="0"/>
          <a:ext cx="0" cy="0"/>
          <a:chOff x="0" y="0"/>
          <a:chExt cx="0" cy="0"/>
        </a:xfrm>
      </p:grpSpPr>
      <p:sp>
        <p:nvSpPr>
          <p:cNvPr id="66" name="Google Shape;66;p10"/>
          <p:cNvSpPr/>
          <p:nvPr>
            <p:ph type="title"/>
          </p:nvPr>
        </p:nvSpPr>
        <p:spPr>
          <a:xfrm>
            <a:off x="457200" y="485775"/>
            <a:ext cx="8220075" cy="1165225"/>
          </a:xfrm>
          <a:prstGeom prst="roundRect">
            <a:avLst>
              <a:gd fmla="val 16667" name="adj"/>
            </a:avLst>
          </a:prstGeom>
          <a:noFill/>
          <a:ln>
            <a:noFill/>
          </a:ln>
        </p:spPr>
        <p:txBody>
          <a:bodyPr anchorCtr="1" anchor="ctr" bIns="252000" lIns="252000" spcFirstLastPara="1" rIns="252000" wrap="square" tIns="252000">
            <a:noAutofit/>
          </a:bodyPr>
          <a:lstStyle/>
          <a:p>
            <a:pPr indent="0" lvl="0" marL="0" rtl="0" algn="ctr">
              <a:lnSpc>
                <a:spcPct val="90000"/>
              </a:lnSpc>
              <a:spcBef>
                <a:spcPts val="0"/>
              </a:spcBef>
              <a:spcAft>
                <a:spcPts val="0"/>
              </a:spcAft>
              <a:buClr>
                <a:srgbClr val="1C1C1C"/>
              </a:buClr>
              <a:buSzPts val="3200"/>
              <a:buFont typeface="Arial"/>
              <a:buNone/>
            </a:pPr>
            <a:r>
              <a:rPr b="1" i="0" lang="en-US" sz="3200" u="none">
                <a:solidFill>
                  <a:srgbClr val="1C1C1C"/>
                </a:solidFill>
                <a:latin typeface="Arial"/>
                <a:ea typeface="Arial"/>
                <a:cs typeface="Arial"/>
                <a:sym typeface="Arial"/>
              </a:rPr>
              <a:t>What Makes</a:t>
            </a:r>
            <a:br>
              <a:rPr b="1" i="0" lang="en-US" sz="3200" u="none">
                <a:solidFill>
                  <a:srgbClr val="1C1C1C"/>
                </a:solidFill>
                <a:latin typeface="Arial"/>
                <a:ea typeface="Arial"/>
                <a:cs typeface="Arial"/>
                <a:sym typeface="Arial"/>
              </a:rPr>
            </a:br>
            <a:r>
              <a:rPr b="1" i="0" lang="en-US" sz="3200" u="none">
                <a:solidFill>
                  <a:srgbClr val="1C1C1C"/>
                </a:solidFill>
                <a:latin typeface="Arial"/>
                <a:ea typeface="Arial"/>
                <a:cs typeface="Arial"/>
                <a:sym typeface="Arial"/>
              </a:rPr>
              <a:t>Materials Change State?</a:t>
            </a:r>
            <a:endParaRPr/>
          </a:p>
        </p:txBody>
      </p:sp>
      <p:sp>
        <p:nvSpPr>
          <p:cNvPr id="67" name="Google Shape;67;p10"/>
          <p:cNvSpPr txBox="1"/>
          <p:nvPr/>
        </p:nvSpPr>
        <p:spPr>
          <a:xfrm>
            <a:off x="755650" y="1651000"/>
            <a:ext cx="7632700" cy="2192337"/>
          </a:xfrm>
          <a:prstGeom prst="rect">
            <a:avLst/>
          </a:prstGeom>
          <a:solidFill>
            <a:srgbClr val="D3F3EF"/>
          </a:solidFill>
          <a:ln cap="flat" cmpd="sng" w="12700">
            <a:solidFill>
              <a:srgbClr val="7095A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68" name="Google Shape;68;p10"/>
          <p:cNvSpPr txBox="1"/>
          <p:nvPr/>
        </p:nvSpPr>
        <p:spPr>
          <a:xfrm>
            <a:off x="755650" y="3900487"/>
            <a:ext cx="7632700" cy="2192337"/>
          </a:xfrm>
          <a:prstGeom prst="rect">
            <a:avLst/>
          </a:prstGeom>
          <a:solidFill>
            <a:srgbClr val="D3F3EF"/>
          </a:solidFill>
          <a:ln cap="flat" cmpd="sng" w="12700">
            <a:solidFill>
              <a:srgbClr val="7095A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69" name="Google Shape;69;p10"/>
          <p:cNvSpPr txBox="1"/>
          <p:nvPr/>
        </p:nvSpPr>
        <p:spPr>
          <a:xfrm>
            <a:off x="895350" y="1789112"/>
            <a:ext cx="1917700" cy="1917700"/>
          </a:xfrm>
          <a:prstGeom prst="rect">
            <a:avLst/>
          </a:prstGeom>
          <a:solidFill>
            <a:srgbClr val="A7E6DE"/>
          </a:solidFill>
          <a:ln cap="flat" cmpd="sng" w="12700">
            <a:solidFill>
              <a:srgbClr val="7095A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70" name="Google Shape;70;p10"/>
          <p:cNvSpPr txBox="1"/>
          <p:nvPr/>
        </p:nvSpPr>
        <p:spPr>
          <a:xfrm>
            <a:off x="6330950" y="1789112"/>
            <a:ext cx="1917700" cy="1917700"/>
          </a:xfrm>
          <a:prstGeom prst="rect">
            <a:avLst/>
          </a:prstGeom>
          <a:solidFill>
            <a:srgbClr val="A7E6DE"/>
          </a:solidFill>
          <a:ln cap="flat" cmpd="sng" w="12700">
            <a:solidFill>
              <a:srgbClr val="7095A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71" name="Google Shape;71;p10"/>
          <p:cNvSpPr txBox="1"/>
          <p:nvPr/>
        </p:nvSpPr>
        <p:spPr>
          <a:xfrm>
            <a:off x="895350" y="4037012"/>
            <a:ext cx="1917700" cy="1917700"/>
          </a:xfrm>
          <a:prstGeom prst="rect">
            <a:avLst/>
          </a:prstGeom>
          <a:solidFill>
            <a:srgbClr val="A7E6DE"/>
          </a:solidFill>
          <a:ln cap="flat" cmpd="sng" w="12700">
            <a:solidFill>
              <a:srgbClr val="7095A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72" name="Google Shape;72;p10"/>
          <p:cNvSpPr txBox="1"/>
          <p:nvPr/>
        </p:nvSpPr>
        <p:spPr>
          <a:xfrm>
            <a:off x="6330950" y="4037012"/>
            <a:ext cx="1917700" cy="1917700"/>
          </a:xfrm>
          <a:prstGeom prst="rect">
            <a:avLst/>
          </a:prstGeom>
          <a:solidFill>
            <a:srgbClr val="A7E6DE"/>
          </a:solidFill>
          <a:ln cap="flat" cmpd="sng" w="12700">
            <a:solidFill>
              <a:srgbClr val="7095A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73" name="Google Shape;73;p10"/>
          <p:cNvSpPr/>
          <p:nvPr/>
        </p:nvSpPr>
        <p:spPr>
          <a:xfrm flipH="1" rot="-5400000">
            <a:off x="4455318" y="1310481"/>
            <a:ext cx="233362" cy="2873375"/>
          </a:xfrm>
          <a:prstGeom prst="downArrow">
            <a:avLst>
              <a:gd fmla="val 20723" name="adj1"/>
              <a:gd fmla="val 50000" name="adj2"/>
            </a:avLst>
          </a:prstGeom>
          <a:solidFill>
            <a:schemeClr val="lt1"/>
          </a:solidFill>
          <a:ln cap="flat" cmpd="sng" w="12700">
            <a:solidFill>
              <a:srgbClr val="7095A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74" name="Google Shape;74;p10"/>
          <p:cNvSpPr/>
          <p:nvPr/>
        </p:nvSpPr>
        <p:spPr>
          <a:xfrm rot="-5400000">
            <a:off x="4449762" y="3559175"/>
            <a:ext cx="234950" cy="2873375"/>
          </a:xfrm>
          <a:prstGeom prst="downArrow">
            <a:avLst>
              <a:gd fmla="val 20717" name="adj1"/>
              <a:gd fmla="val 50000" name="adj2"/>
            </a:avLst>
          </a:prstGeom>
          <a:solidFill>
            <a:schemeClr val="lt1"/>
          </a:solidFill>
          <a:ln cap="flat" cmpd="sng" w="12700">
            <a:solidFill>
              <a:srgbClr val="7095A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pic>
        <p:nvPicPr>
          <p:cNvPr id="75" name="Google Shape;75;p10"/>
          <p:cNvPicPr preferRelativeResize="0"/>
          <p:nvPr/>
        </p:nvPicPr>
        <p:blipFill rotWithShape="1">
          <a:blip r:embed="rId3">
            <a:alphaModFix/>
          </a:blip>
          <a:srcRect b="0" l="0" r="0" t="0"/>
          <a:stretch/>
        </p:blipFill>
        <p:spPr>
          <a:xfrm>
            <a:off x="6270625" y="1939925"/>
            <a:ext cx="2039937" cy="1614487"/>
          </a:xfrm>
          <a:prstGeom prst="rect">
            <a:avLst/>
          </a:prstGeom>
          <a:noFill/>
          <a:ln>
            <a:noFill/>
          </a:ln>
        </p:spPr>
      </p:pic>
      <p:pic>
        <p:nvPicPr>
          <p:cNvPr id="76" name="Google Shape;76;p10"/>
          <p:cNvPicPr preferRelativeResize="0"/>
          <p:nvPr/>
        </p:nvPicPr>
        <p:blipFill rotWithShape="1">
          <a:blip r:embed="rId3">
            <a:alphaModFix/>
          </a:blip>
          <a:srcRect b="0" l="0" r="0" t="0"/>
          <a:stretch/>
        </p:blipFill>
        <p:spPr>
          <a:xfrm>
            <a:off x="833437" y="4189412"/>
            <a:ext cx="2039937" cy="1614487"/>
          </a:xfrm>
          <a:prstGeom prst="rect">
            <a:avLst/>
          </a:prstGeom>
          <a:noFill/>
          <a:ln>
            <a:noFill/>
          </a:ln>
        </p:spPr>
      </p:pic>
      <p:pic>
        <p:nvPicPr>
          <p:cNvPr id="77" name="Google Shape;77;p10"/>
          <p:cNvPicPr preferRelativeResize="0"/>
          <p:nvPr/>
        </p:nvPicPr>
        <p:blipFill rotWithShape="1">
          <a:blip r:embed="rId4">
            <a:alphaModFix/>
          </a:blip>
          <a:srcRect b="0" l="0" r="0" t="0"/>
          <a:stretch/>
        </p:blipFill>
        <p:spPr>
          <a:xfrm>
            <a:off x="-2522537" y="1617662"/>
            <a:ext cx="2259012" cy="1811337"/>
          </a:xfrm>
          <a:prstGeom prst="rect">
            <a:avLst/>
          </a:prstGeom>
          <a:noFill/>
          <a:ln>
            <a:noFill/>
          </a:ln>
        </p:spPr>
      </p:pic>
      <p:grpSp>
        <p:nvGrpSpPr>
          <p:cNvPr id="78" name="Google Shape;78;p10"/>
          <p:cNvGrpSpPr/>
          <p:nvPr/>
        </p:nvGrpSpPr>
        <p:grpSpPr>
          <a:xfrm>
            <a:off x="889000" y="2533650"/>
            <a:ext cx="2005952" cy="1201737"/>
            <a:chOff x="888518" y="2533426"/>
            <a:chExt cx="2007145" cy="1201962"/>
          </a:xfrm>
        </p:grpSpPr>
        <p:pic>
          <p:nvPicPr>
            <p:cNvPr id="79" name="Google Shape;79;p10"/>
            <p:cNvPicPr preferRelativeResize="0"/>
            <p:nvPr/>
          </p:nvPicPr>
          <p:blipFill rotWithShape="1">
            <a:blip r:embed="rId5">
              <a:alphaModFix/>
            </a:blip>
            <a:srcRect b="72406" l="23143" r="51188" t="-1781"/>
            <a:stretch/>
          </p:blipFill>
          <p:spPr>
            <a:xfrm rot="5400000">
              <a:off x="896755" y="3306816"/>
              <a:ext cx="406981" cy="409791"/>
            </a:xfrm>
            <a:prstGeom prst="ellipse">
              <a:avLst/>
            </a:prstGeom>
            <a:noFill/>
            <a:ln>
              <a:noFill/>
            </a:ln>
          </p:spPr>
        </p:pic>
        <p:pic>
          <p:nvPicPr>
            <p:cNvPr id="80" name="Google Shape;80;p10"/>
            <p:cNvPicPr preferRelativeResize="0"/>
            <p:nvPr/>
          </p:nvPicPr>
          <p:blipFill rotWithShape="1">
            <a:blip r:embed="rId5">
              <a:alphaModFix/>
            </a:blip>
            <a:srcRect b="72406" l="23143" r="51188" t="-1781"/>
            <a:stretch/>
          </p:blipFill>
          <p:spPr>
            <a:xfrm rot="5400000">
              <a:off x="1241350" y="3183051"/>
              <a:ext cx="406981" cy="409791"/>
            </a:xfrm>
            <a:prstGeom prst="ellipse">
              <a:avLst/>
            </a:prstGeom>
            <a:noFill/>
            <a:ln>
              <a:noFill/>
            </a:ln>
          </p:spPr>
        </p:pic>
        <p:pic>
          <p:nvPicPr>
            <p:cNvPr id="81" name="Google Shape;81;p10"/>
            <p:cNvPicPr preferRelativeResize="0"/>
            <p:nvPr/>
          </p:nvPicPr>
          <p:blipFill rotWithShape="1">
            <a:blip r:embed="rId5">
              <a:alphaModFix/>
            </a:blip>
            <a:srcRect b="72406" l="23143" r="51188" t="-1781"/>
            <a:stretch/>
          </p:blipFill>
          <p:spPr>
            <a:xfrm rot="5400000">
              <a:off x="1584281" y="3318673"/>
              <a:ext cx="406981" cy="409791"/>
            </a:xfrm>
            <a:prstGeom prst="ellipse">
              <a:avLst/>
            </a:prstGeom>
            <a:noFill/>
            <a:ln>
              <a:noFill/>
            </a:ln>
          </p:spPr>
        </p:pic>
        <p:pic>
          <p:nvPicPr>
            <p:cNvPr id="82" name="Google Shape;82;p10"/>
            <p:cNvPicPr preferRelativeResize="0"/>
            <p:nvPr/>
          </p:nvPicPr>
          <p:blipFill rotWithShape="1">
            <a:blip r:embed="rId5">
              <a:alphaModFix/>
            </a:blip>
            <a:srcRect b="65768" l="13272" r="50175" t="0"/>
            <a:stretch/>
          </p:blipFill>
          <p:spPr>
            <a:xfrm rot="8880000">
              <a:off x="1369171" y="2756856"/>
              <a:ext cx="579529" cy="477555"/>
            </a:xfrm>
            <a:prstGeom prst="rect">
              <a:avLst/>
            </a:prstGeom>
            <a:noFill/>
            <a:ln>
              <a:noFill/>
            </a:ln>
          </p:spPr>
        </p:pic>
        <p:pic>
          <p:nvPicPr>
            <p:cNvPr id="83" name="Google Shape;83;p10"/>
            <p:cNvPicPr preferRelativeResize="0"/>
            <p:nvPr/>
          </p:nvPicPr>
          <p:blipFill rotWithShape="1">
            <a:blip r:embed="rId5">
              <a:alphaModFix/>
            </a:blip>
            <a:srcRect b="72406" l="23143" r="51188" t="-1781"/>
            <a:stretch/>
          </p:blipFill>
          <p:spPr>
            <a:xfrm rot="5400000">
              <a:off x="1772973" y="3011008"/>
              <a:ext cx="406981" cy="409791"/>
            </a:xfrm>
            <a:prstGeom prst="ellipse">
              <a:avLst/>
            </a:prstGeom>
            <a:noFill/>
            <a:ln>
              <a:noFill/>
            </a:ln>
          </p:spPr>
        </p:pic>
        <p:pic>
          <p:nvPicPr>
            <p:cNvPr id="84" name="Google Shape;84;p10"/>
            <p:cNvPicPr preferRelativeResize="0"/>
            <p:nvPr/>
          </p:nvPicPr>
          <p:blipFill rotWithShape="1">
            <a:blip r:embed="rId5">
              <a:alphaModFix/>
            </a:blip>
            <a:srcRect b="72406" l="23143" r="51188" t="-1781"/>
            <a:stretch/>
          </p:blipFill>
          <p:spPr>
            <a:xfrm rot="5400000">
              <a:off x="1949084" y="3327002"/>
              <a:ext cx="406981" cy="409791"/>
            </a:xfrm>
            <a:prstGeom prst="ellipse">
              <a:avLst/>
            </a:prstGeom>
            <a:noFill/>
            <a:ln>
              <a:noFill/>
            </a:ln>
          </p:spPr>
        </p:pic>
        <p:pic>
          <p:nvPicPr>
            <p:cNvPr id="85" name="Google Shape;85;p10"/>
            <p:cNvPicPr preferRelativeResize="0"/>
            <p:nvPr/>
          </p:nvPicPr>
          <p:blipFill rotWithShape="1">
            <a:blip r:embed="rId5">
              <a:alphaModFix/>
            </a:blip>
            <a:srcRect b="65768" l="13272" r="50175" t="0"/>
            <a:stretch/>
          </p:blipFill>
          <p:spPr>
            <a:xfrm rot="5400000">
              <a:off x="837531" y="2837199"/>
              <a:ext cx="579529" cy="477555"/>
            </a:xfrm>
            <a:prstGeom prst="rect">
              <a:avLst/>
            </a:prstGeom>
            <a:noFill/>
            <a:ln>
              <a:noFill/>
            </a:ln>
          </p:spPr>
        </p:pic>
        <p:pic>
          <p:nvPicPr>
            <p:cNvPr id="86" name="Google Shape;86;p10"/>
            <p:cNvPicPr preferRelativeResize="0"/>
            <p:nvPr/>
          </p:nvPicPr>
          <p:blipFill rotWithShape="1">
            <a:blip r:embed="rId5">
              <a:alphaModFix/>
            </a:blip>
            <a:srcRect b="72406" l="23143" r="51188" t="-1781"/>
            <a:stretch/>
          </p:blipFill>
          <p:spPr>
            <a:xfrm rot="5400000">
              <a:off x="2298912" y="3224104"/>
              <a:ext cx="406981" cy="409791"/>
            </a:xfrm>
            <a:prstGeom prst="ellipse">
              <a:avLst/>
            </a:prstGeom>
            <a:noFill/>
            <a:ln>
              <a:noFill/>
            </a:ln>
          </p:spPr>
        </p:pic>
        <p:pic>
          <p:nvPicPr>
            <p:cNvPr id="87" name="Google Shape;87;p10"/>
            <p:cNvPicPr preferRelativeResize="0"/>
            <p:nvPr/>
          </p:nvPicPr>
          <p:blipFill rotWithShape="1">
            <a:blip r:embed="rId5">
              <a:alphaModFix/>
            </a:blip>
            <a:srcRect b="65768" l="13272" r="50175" t="0"/>
            <a:stretch/>
          </p:blipFill>
          <p:spPr>
            <a:xfrm rot="3660000">
              <a:off x="2256578" y="2807565"/>
              <a:ext cx="579529" cy="477555"/>
            </a:xfrm>
            <a:prstGeom prst="rect">
              <a:avLst/>
            </a:prstGeom>
            <a:noFill/>
            <a:ln>
              <a:noFill/>
            </a:ln>
          </p:spPr>
        </p:pic>
        <p:pic>
          <p:nvPicPr>
            <p:cNvPr id="88" name="Google Shape;88;p10"/>
            <p:cNvPicPr preferRelativeResize="0"/>
            <p:nvPr/>
          </p:nvPicPr>
          <p:blipFill rotWithShape="1">
            <a:blip r:embed="rId5">
              <a:alphaModFix/>
            </a:blip>
            <a:srcRect b="65768" l="13272" r="50175" t="0"/>
            <a:stretch/>
          </p:blipFill>
          <p:spPr>
            <a:xfrm rot="5400000">
              <a:off x="1803482" y="2584413"/>
              <a:ext cx="579529" cy="477555"/>
            </a:xfrm>
            <a:prstGeom prst="rect">
              <a:avLst/>
            </a:prstGeom>
            <a:noFill/>
            <a:ln>
              <a:noFill/>
            </a:ln>
          </p:spPr>
        </p:pic>
        <p:pic>
          <p:nvPicPr>
            <p:cNvPr id="89" name="Google Shape;89;p10"/>
            <p:cNvPicPr preferRelativeResize="0"/>
            <p:nvPr/>
          </p:nvPicPr>
          <p:blipFill rotWithShape="1">
            <a:blip r:embed="rId5">
              <a:alphaModFix/>
            </a:blip>
            <a:srcRect b="72406" l="23143" r="51188" t="-1781"/>
            <a:stretch/>
          </p:blipFill>
          <p:spPr>
            <a:xfrm rot="5400000">
              <a:off x="1169507" y="2621527"/>
              <a:ext cx="406981" cy="409791"/>
            </a:xfrm>
            <a:prstGeom prst="ellipse">
              <a:avLst/>
            </a:prstGeom>
            <a:noFill/>
            <a:ln>
              <a:noFill/>
            </a:ln>
          </p:spPr>
        </p:pic>
      </p:grpSp>
      <p:grpSp>
        <p:nvGrpSpPr>
          <p:cNvPr id="90" name="Google Shape;90;p10"/>
          <p:cNvGrpSpPr/>
          <p:nvPr/>
        </p:nvGrpSpPr>
        <p:grpSpPr>
          <a:xfrm>
            <a:off x="6319837" y="4778375"/>
            <a:ext cx="2005952" cy="1201737"/>
            <a:chOff x="888518" y="2533426"/>
            <a:chExt cx="2007145" cy="1201962"/>
          </a:xfrm>
        </p:grpSpPr>
        <p:pic>
          <p:nvPicPr>
            <p:cNvPr id="91" name="Google Shape;91;p10"/>
            <p:cNvPicPr preferRelativeResize="0"/>
            <p:nvPr/>
          </p:nvPicPr>
          <p:blipFill rotWithShape="1">
            <a:blip r:embed="rId5">
              <a:alphaModFix/>
            </a:blip>
            <a:srcRect b="72406" l="23143" r="51188" t="-1781"/>
            <a:stretch/>
          </p:blipFill>
          <p:spPr>
            <a:xfrm rot="5400000">
              <a:off x="896755" y="3306816"/>
              <a:ext cx="406981" cy="409791"/>
            </a:xfrm>
            <a:prstGeom prst="ellipse">
              <a:avLst/>
            </a:prstGeom>
            <a:noFill/>
            <a:ln>
              <a:noFill/>
            </a:ln>
          </p:spPr>
        </p:pic>
        <p:pic>
          <p:nvPicPr>
            <p:cNvPr id="92" name="Google Shape;92;p10"/>
            <p:cNvPicPr preferRelativeResize="0"/>
            <p:nvPr/>
          </p:nvPicPr>
          <p:blipFill rotWithShape="1">
            <a:blip r:embed="rId5">
              <a:alphaModFix/>
            </a:blip>
            <a:srcRect b="72406" l="23143" r="51188" t="-1781"/>
            <a:stretch/>
          </p:blipFill>
          <p:spPr>
            <a:xfrm rot="5400000">
              <a:off x="1241350" y="3183051"/>
              <a:ext cx="406981" cy="409791"/>
            </a:xfrm>
            <a:prstGeom prst="ellipse">
              <a:avLst/>
            </a:prstGeom>
            <a:noFill/>
            <a:ln>
              <a:noFill/>
            </a:ln>
          </p:spPr>
        </p:pic>
        <p:pic>
          <p:nvPicPr>
            <p:cNvPr id="93" name="Google Shape;93;p10"/>
            <p:cNvPicPr preferRelativeResize="0"/>
            <p:nvPr/>
          </p:nvPicPr>
          <p:blipFill rotWithShape="1">
            <a:blip r:embed="rId5">
              <a:alphaModFix/>
            </a:blip>
            <a:srcRect b="72406" l="23143" r="51188" t="-1781"/>
            <a:stretch/>
          </p:blipFill>
          <p:spPr>
            <a:xfrm rot="5400000">
              <a:off x="1584281" y="3318673"/>
              <a:ext cx="406981" cy="409791"/>
            </a:xfrm>
            <a:prstGeom prst="ellipse">
              <a:avLst/>
            </a:prstGeom>
            <a:noFill/>
            <a:ln>
              <a:noFill/>
            </a:ln>
          </p:spPr>
        </p:pic>
        <p:pic>
          <p:nvPicPr>
            <p:cNvPr id="94" name="Google Shape;94;p10"/>
            <p:cNvPicPr preferRelativeResize="0"/>
            <p:nvPr/>
          </p:nvPicPr>
          <p:blipFill rotWithShape="1">
            <a:blip r:embed="rId5">
              <a:alphaModFix/>
            </a:blip>
            <a:srcRect b="65768" l="13272" r="50175" t="0"/>
            <a:stretch/>
          </p:blipFill>
          <p:spPr>
            <a:xfrm rot="8880000">
              <a:off x="1369171" y="2756856"/>
              <a:ext cx="579529" cy="477555"/>
            </a:xfrm>
            <a:prstGeom prst="rect">
              <a:avLst/>
            </a:prstGeom>
            <a:noFill/>
            <a:ln>
              <a:noFill/>
            </a:ln>
          </p:spPr>
        </p:pic>
        <p:pic>
          <p:nvPicPr>
            <p:cNvPr id="95" name="Google Shape;95;p10"/>
            <p:cNvPicPr preferRelativeResize="0"/>
            <p:nvPr/>
          </p:nvPicPr>
          <p:blipFill rotWithShape="1">
            <a:blip r:embed="rId5">
              <a:alphaModFix/>
            </a:blip>
            <a:srcRect b="72406" l="23143" r="51188" t="-1781"/>
            <a:stretch/>
          </p:blipFill>
          <p:spPr>
            <a:xfrm rot="5400000">
              <a:off x="1772973" y="3011008"/>
              <a:ext cx="406981" cy="409791"/>
            </a:xfrm>
            <a:prstGeom prst="ellipse">
              <a:avLst/>
            </a:prstGeom>
            <a:noFill/>
            <a:ln>
              <a:noFill/>
            </a:ln>
          </p:spPr>
        </p:pic>
        <p:pic>
          <p:nvPicPr>
            <p:cNvPr id="96" name="Google Shape;96;p10"/>
            <p:cNvPicPr preferRelativeResize="0"/>
            <p:nvPr/>
          </p:nvPicPr>
          <p:blipFill rotWithShape="1">
            <a:blip r:embed="rId5">
              <a:alphaModFix/>
            </a:blip>
            <a:srcRect b="72406" l="23143" r="51188" t="-1781"/>
            <a:stretch/>
          </p:blipFill>
          <p:spPr>
            <a:xfrm rot="5400000">
              <a:off x="1949084" y="3327002"/>
              <a:ext cx="406981" cy="409791"/>
            </a:xfrm>
            <a:prstGeom prst="ellipse">
              <a:avLst/>
            </a:prstGeom>
            <a:noFill/>
            <a:ln>
              <a:noFill/>
            </a:ln>
          </p:spPr>
        </p:pic>
        <p:pic>
          <p:nvPicPr>
            <p:cNvPr id="97" name="Google Shape;97;p10"/>
            <p:cNvPicPr preferRelativeResize="0"/>
            <p:nvPr/>
          </p:nvPicPr>
          <p:blipFill rotWithShape="1">
            <a:blip r:embed="rId5">
              <a:alphaModFix/>
            </a:blip>
            <a:srcRect b="65768" l="13272" r="50175" t="0"/>
            <a:stretch/>
          </p:blipFill>
          <p:spPr>
            <a:xfrm rot="5400000">
              <a:off x="837531" y="2837199"/>
              <a:ext cx="579529" cy="477555"/>
            </a:xfrm>
            <a:prstGeom prst="rect">
              <a:avLst/>
            </a:prstGeom>
            <a:noFill/>
            <a:ln>
              <a:noFill/>
            </a:ln>
          </p:spPr>
        </p:pic>
        <p:pic>
          <p:nvPicPr>
            <p:cNvPr id="98" name="Google Shape;98;p10"/>
            <p:cNvPicPr preferRelativeResize="0"/>
            <p:nvPr/>
          </p:nvPicPr>
          <p:blipFill rotWithShape="1">
            <a:blip r:embed="rId5">
              <a:alphaModFix/>
            </a:blip>
            <a:srcRect b="72406" l="23143" r="51188" t="-1781"/>
            <a:stretch/>
          </p:blipFill>
          <p:spPr>
            <a:xfrm rot="5400000">
              <a:off x="2298912" y="3224104"/>
              <a:ext cx="406981" cy="409791"/>
            </a:xfrm>
            <a:prstGeom prst="ellipse">
              <a:avLst/>
            </a:prstGeom>
            <a:noFill/>
            <a:ln>
              <a:noFill/>
            </a:ln>
          </p:spPr>
        </p:pic>
        <p:pic>
          <p:nvPicPr>
            <p:cNvPr id="99" name="Google Shape;99;p10"/>
            <p:cNvPicPr preferRelativeResize="0"/>
            <p:nvPr/>
          </p:nvPicPr>
          <p:blipFill rotWithShape="1">
            <a:blip r:embed="rId5">
              <a:alphaModFix/>
            </a:blip>
            <a:srcRect b="65768" l="13272" r="50175" t="0"/>
            <a:stretch/>
          </p:blipFill>
          <p:spPr>
            <a:xfrm rot="3660000">
              <a:off x="2256578" y="2807565"/>
              <a:ext cx="579529" cy="477555"/>
            </a:xfrm>
            <a:prstGeom prst="rect">
              <a:avLst/>
            </a:prstGeom>
            <a:noFill/>
            <a:ln>
              <a:noFill/>
            </a:ln>
          </p:spPr>
        </p:pic>
        <p:pic>
          <p:nvPicPr>
            <p:cNvPr id="100" name="Google Shape;100;p10"/>
            <p:cNvPicPr preferRelativeResize="0"/>
            <p:nvPr/>
          </p:nvPicPr>
          <p:blipFill rotWithShape="1">
            <a:blip r:embed="rId5">
              <a:alphaModFix/>
            </a:blip>
            <a:srcRect b="65768" l="13272" r="50175" t="0"/>
            <a:stretch/>
          </p:blipFill>
          <p:spPr>
            <a:xfrm rot="5400000">
              <a:off x="1803482" y="2584413"/>
              <a:ext cx="579529" cy="477555"/>
            </a:xfrm>
            <a:prstGeom prst="rect">
              <a:avLst/>
            </a:prstGeom>
            <a:noFill/>
            <a:ln>
              <a:noFill/>
            </a:ln>
          </p:spPr>
        </p:pic>
        <p:pic>
          <p:nvPicPr>
            <p:cNvPr id="101" name="Google Shape;101;p10"/>
            <p:cNvPicPr preferRelativeResize="0"/>
            <p:nvPr/>
          </p:nvPicPr>
          <p:blipFill rotWithShape="1">
            <a:blip r:embed="rId5">
              <a:alphaModFix/>
            </a:blip>
            <a:srcRect b="72406" l="23143" r="51188" t="-1781"/>
            <a:stretch/>
          </p:blipFill>
          <p:spPr>
            <a:xfrm rot="5400000">
              <a:off x="1169507" y="2621527"/>
              <a:ext cx="406981" cy="409791"/>
            </a:xfrm>
            <a:prstGeom prst="ellipse">
              <a:avLst/>
            </a:prstGeom>
            <a:noFill/>
            <a:ln>
              <a:noFill/>
            </a:ln>
          </p:spPr>
        </p:pic>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5" name="Shape 105"/>
        <p:cNvGrpSpPr/>
        <p:nvPr/>
      </p:nvGrpSpPr>
      <p:grpSpPr>
        <a:xfrm>
          <a:off x="0" y="0"/>
          <a:ext cx="0" cy="0"/>
          <a:chOff x="0" y="0"/>
          <a:chExt cx="0" cy="0"/>
        </a:xfrm>
      </p:grpSpPr>
      <p:sp>
        <p:nvSpPr>
          <p:cNvPr id="106" name="Google Shape;106;p11"/>
          <p:cNvSpPr txBox="1"/>
          <p:nvPr/>
        </p:nvSpPr>
        <p:spPr>
          <a:xfrm>
            <a:off x="2867025" y="1643062"/>
            <a:ext cx="5521325" cy="2224087"/>
          </a:xfrm>
          <a:prstGeom prst="rect">
            <a:avLst/>
          </a:prstGeom>
          <a:solidFill>
            <a:srgbClr val="D3F3EF"/>
          </a:solidFill>
          <a:ln cap="flat" cmpd="sng" w="12700">
            <a:solidFill>
              <a:srgbClr val="7095A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07" name="Google Shape;107;p11"/>
          <p:cNvSpPr txBox="1"/>
          <p:nvPr/>
        </p:nvSpPr>
        <p:spPr>
          <a:xfrm>
            <a:off x="2867025" y="3919537"/>
            <a:ext cx="5521325" cy="2173287"/>
          </a:xfrm>
          <a:prstGeom prst="rect">
            <a:avLst/>
          </a:prstGeom>
          <a:solidFill>
            <a:srgbClr val="A7E6D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08" name="Google Shape;108;p11"/>
          <p:cNvSpPr/>
          <p:nvPr/>
        </p:nvSpPr>
        <p:spPr>
          <a:xfrm>
            <a:off x="3375025" y="1566862"/>
            <a:ext cx="5013325" cy="2370137"/>
          </a:xfrm>
          <a:prstGeom prst="roundRect">
            <a:avLst>
              <a:gd fmla="val 558" name="adj"/>
            </a:avLst>
          </a:prstGeom>
          <a:noFill/>
          <a:ln>
            <a:noFill/>
          </a:ln>
        </p:spPr>
        <p:txBody>
          <a:bodyPr anchorCtr="0" anchor="ctr" bIns="252000" lIns="252000" spcFirstLastPara="1" rIns="252000" wrap="square" tIns="252000">
            <a:noAutofit/>
          </a:bodyPr>
          <a:lstStyle/>
          <a:p>
            <a:pPr indent="0" lvl="0" marL="0" marR="0" rtl="0" algn="l">
              <a:lnSpc>
                <a:spcPct val="100000"/>
              </a:lnSpc>
              <a:spcBef>
                <a:spcPts val="0"/>
              </a:spcBef>
              <a:spcAft>
                <a:spcPts val="0"/>
              </a:spcAft>
              <a:buClr>
                <a:srgbClr val="1C1C1C"/>
              </a:buClr>
              <a:buSzPts val="1800"/>
              <a:buFont typeface="NTR"/>
              <a:buNone/>
            </a:pPr>
            <a:r>
              <a:rPr b="0" i="0" lang="en-US" sz="1800" u="none">
                <a:solidFill>
                  <a:srgbClr val="1C1C1C"/>
                </a:solidFill>
                <a:latin typeface="NTR"/>
                <a:ea typeface="NTR"/>
                <a:cs typeface="NTR"/>
                <a:sym typeface="NTR"/>
              </a:rPr>
              <a:t>This is Maya. She is getting the food ready for her birthday party, and wants to make some chocolate crispy cakes. </a:t>
            </a:r>
            <a:endParaRPr/>
          </a:p>
          <a:p>
            <a:pPr indent="0" lvl="0" marL="0" marR="0" rtl="0" algn="l">
              <a:lnSpc>
                <a:spcPct val="100000"/>
              </a:lnSpc>
              <a:spcBef>
                <a:spcPts val="1000"/>
              </a:spcBef>
              <a:spcAft>
                <a:spcPts val="0"/>
              </a:spcAft>
              <a:buClr>
                <a:srgbClr val="1C1C1C"/>
              </a:buClr>
              <a:buSzPts val="1800"/>
              <a:buFont typeface="NTR"/>
              <a:buNone/>
            </a:pPr>
            <a:r>
              <a:rPr b="0" i="0" lang="en-US" sz="1800" u="none">
                <a:solidFill>
                  <a:srgbClr val="1C1C1C"/>
                </a:solidFill>
                <a:latin typeface="NTR"/>
                <a:ea typeface="NTR"/>
                <a:cs typeface="NTR"/>
                <a:sym typeface="NTR"/>
              </a:rPr>
              <a:t>Her party is only a few hours away, so she needs to make them fast! She needs to know the best temperature for melting chocolate.</a:t>
            </a:r>
            <a:endParaRPr/>
          </a:p>
        </p:txBody>
      </p:sp>
      <p:pic>
        <p:nvPicPr>
          <p:cNvPr id="109" name="Google Shape;109;p11"/>
          <p:cNvPicPr preferRelativeResize="0"/>
          <p:nvPr/>
        </p:nvPicPr>
        <p:blipFill rotWithShape="1">
          <a:blip r:embed="rId3">
            <a:alphaModFix/>
          </a:blip>
          <a:srcRect b="0" l="0" r="0" t="0"/>
          <a:stretch/>
        </p:blipFill>
        <p:spPr>
          <a:xfrm>
            <a:off x="755650" y="1533525"/>
            <a:ext cx="3298825" cy="4559300"/>
          </a:xfrm>
          <a:prstGeom prst="rect">
            <a:avLst/>
          </a:prstGeom>
          <a:noFill/>
          <a:ln>
            <a:noFill/>
          </a:ln>
        </p:spPr>
      </p:pic>
      <p:sp>
        <p:nvSpPr>
          <p:cNvPr id="110" name="Google Shape;110;p11"/>
          <p:cNvSpPr/>
          <p:nvPr/>
        </p:nvSpPr>
        <p:spPr>
          <a:xfrm>
            <a:off x="3957637" y="3854450"/>
            <a:ext cx="4430712" cy="2312987"/>
          </a:xfrm>
          <a:prstGeom prst="roundRect">
            <a:avLst>
              <a:gd fmla="val 558" name="adj"/>
            </a:avLst>
          </a:prstGeom>
          <a:noFill/>
          <a:ln>
            <a:noFill/>
          </a:ln>
        </p:spPr>
        <p:txBody>
          <a:bodyPr anchorCtr="0" anchor="ctr" bIns="252000" lIns="252000" spcFirstLastPara="1" rIns="252000" wrap="square" tIns="252000">
            <a:noAutofit/>
          </a:bodyPr>
          <a:lstStyle/>
          <a:p>
            <a:pPr indent="0" lvl="0" marL="0" marR="0" rtl="0" algn="l">
              <a:lnSpc>
                <a:spcPct val="100000"/>
              </a:lnSpc>
              <a:spcBef>
                <a:spcPts val="0"/>
              </a:spcBef>
              <a:spcAft>
                <a:spcPts val="0"/>
              </a:spcAft>
              <a:buClr>
                <a:srgbClr val="1C1C1C"/>
              </a:buClr>
              <a:buSzPts val="1800"/>
              <a:buFont typeface="NTR"/>
              <a:buNone/>
            </a:pPr>
            <a:r>
              <a:rPr b="0" i="0" lang="en-US" sz="1800" u="none">
                <a:solidFill>
                  <a:srgbClr val="1C1C1C"/>
                </a:solidFill>
                <a:latin typeface="NTR"/>
                <a:ea typeface="NTR"/>
                <a:cs typeface="NTR"/>
                <a:sym typeface="NTR"/>
              </a:rPr>
              <a:t>When she has melted the chocolate, she can then add the cereal, shape the mixture into cakes and leave them to freeze in time for her party!</a:t>
            </a:r>
            <a:endParaRPr/>
          </a:p>
          <a:p>
            <a:pPr indent="0" lvl="0" marL="0" marR="0" rtl="0" algn="l">
              <a:lnSpc>
                <a:spcPct val="100000"/>
              </a:lnSpc>
              <a:spcBef>
                <a:spcPts val="1000"/>
              </a:spcBef>
              <a:spcAft>
                <a:spcPts val="0"/>
              </a:spcAft>
              <a:buClr>
                <a:srgbClr val="1C1C1C"/>
              </a:buClr>
              <a:buSzPts val="1800"/>
              <a:buFont typeface="NTR"/>
              <a:buNone/>
            </a:pPr>
            <a:r>
              <a:rPr b="0" i="0" lang="en-US" sz="1800" u="none">
                <a:solidFill>
                  <a:srgbClr val="1C1C1C"/>
                </a:solidFill>
                <a:latin typeface="NTR"/>
                <a:ea typeface="NTR"/>
                <a:cs typeface="NTR"/>
                <a:sym typeface="NTR"/>
              </a:rPr>
              <a:t>Can you help her find the best temperature for melting chocolate?</a:t>
            </a:r>
            <a:endParaRPr/>
          </a:p>
        </p:txBody>
      </p:sp>
      <p:sp>
        <p:nvSpPr>
          <p:cNvPr id="111" name="Google Shape;111;p11"/>
          <p:cNvSpPr/>
          <p:nvPr>
            <p:ph type="title"/>
          </p:nvPr>
        </p:nvSpPr>
        <p:spPr>
          <a:xfrm>
            <a:off x="457200" y="485775"/>
            <a:ext cx="8220075" cy="1165225"/>
          </a:xfrm>
          <a:prstGeom prst="roundRect">
            <a:avLst>
              <a:gd fmla="val 16667" name="adj"/>
            </a:avLst>
          </a:prstGeom>
          <a:noFill/>
          <a:ln>
            <a:noFill/>
          </a:ln>
        </p:spPr>
        <p:txBody>
          <a:bodyPr anchorCtr="1" anchor="ctr" bIns="252000" lIns="252000" spcFirstLastPara="1" rIns="252000" wrap="square" tIns="252000">
            <a:noAutofit/>
          </a:bodyPr>
          <a:lstStyle/>
          <a:p>
            <a:pPr indent="0" lvl="0" marL="0" rtl="0" algn="ctr">
              <a:lnSpc>
                <a:spcPct val="90000"/>
              </a:lnSpc>
              <a:spcBef>
                <a:spcPts val="0"/>
              </a:spcBef>
              <a:spcAft>
                <a:spcPts val="0"/>
              </a:spcAft>
              <a:buClr>
                <a:srgbClr val="1C1C1C"/>
              </a:buClr>
              <a:buSzPts val="4000"/>
              <a:buFont typeface="Arial"/>
              <a:buNone/>
            </a:pPr>
            <a:r>
              <a:rPr b="1" i="0" lang="en-US" sz="4000" u="none">
                <a:solidFill>
                  <a:srgbClr val="1C1C1C"/>
                </a:solidFill>
                <a:latin typeface="Arial"/>
                <a:ea typeface="Arial"/>
                <a:cs typeface="Arial"/>
                <a:sym typeface="Arial"/>
              </a:rPr>
              <a:t>Melting Chocolate</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5" name="Shape 115"/>
        <p:cNvGrpSpPr/>
        <p:nvPr/>
      </p:nvGrpSpPr>
      <p:grpSpPr>
        <a:xfrm>
          <a:off x="0" y="0"/>
          <a:ext cx="0" cy="0"/>
          <a:chOff x="0" y="0"/>
          <a:chExt cx="0" cy="0"/>
        </a:xfrm>
      </p:grpSpPr>
      <p:sp>
        <p:nvSpPr>
          <p:cNvPr id="116" name="Google Shape;116;p12"/>
          <p:cNvSpPr txBox="1"/>
          <p:nvPr/>
        </p:nvSpPr>
        <p:spPr>
          <a:xfrm>
            <a:off x="755650" y="1651000"/>
            <a:ext cx="3670300" cy="2482850"/>
          </a:xfrm>
          <a:prstGeom prst="rect">
            <a:avLst/>
          </a:prstGeom>
          <a:solidFill>
            <a:srgbClr val="A7E6D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17" name="Google Shape;117;p12"/>
          <p:cNvSpPr/>
          <p:nvPr>
            <p:ph type="title"/>
          </p:nvPr>
        </p:nvSpPr>
        <p:spPr>
          <a:xfrm>
            <a:off x="457200" y="485775"/>
            <a:ext cx="8220075" cy="1165225"/>
          </a:xfrm>
          <a:prstGeom prst="roundRect">
            <a:avLst>
              <a:gd fmla="val 16667" name="adj"/>
            </a:avLst>
          </a:prstGeom>
          <a:no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rgbClr val="1C1C1C"/>
              </a:buClr>
              <a:buSzPts val="4000"/>
              <a:buFont typeface="Arial"/>
              <a:buNone/>
            </a:pPr>
            <a:r>
              <a:rPr b="1" i="0" lang="en-US" sz="4000" u="none">
                <a:solidFill>
                  <a:srgbClr val="1C1C1C"/>
                </a:solidFill>
                <a:latin typeface="Arial"/>
                <a:ea typeface="Arial"/>
                <a:cs typeface="Arial"/>
                <a:sym typeface="Arial"/>
              </a:rPr>
              <a:t>Melting Chocolate</a:t>
            </a:r>
            <a:endParaRPr/>
          </a:p>
        </p:txBody>
      </p:sp>
      <p:sp>
        <p:nvSpPr>
          <p:cNvPr id="118" name="Google Shape;118;p12"/>
          <p:cNvSpPr txBox="1"/>
          <p:nvPr/>
        </p:nvSpPr>
        <p:spPr>
          <a:xfrm>
            <a:off x="4535487" y="1643062"/>
            <a:ext cx="3852862" cy="2490787"/>
          </a:xfrm>
          <a:prstGeom prst="rect">
            <a:avLst/>
          </a:prstGeom>
          <a:solidFill>
            <a:srgbClr val="D3F3EF"/>
          </a:solidFill>
          <a:ln cap="flat" cmpd="sng" w="12700">
            <a:solidFill>
              <a:srgbClr val="7095A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19" name="Google Shape;119;p12"/>
          <p:cNvSpPr/>
          <p:nvPr>
            <p:ph idx="1" type="body"/>
          </p:nvPr>
        </p:nvSpPr>
        <p:spPr>
          <a:xfrm>
            <a:off x="4535487" y="1651000"/>
            <a:ext cx="3867150" cy="2540000"/>
          </a:xfrm>
          <a:prstGeom prst="roundRect">
            <a:avLst>
              <a:gd fmla="val 16667" name="adj"/>
            </a:avLst>
          </a:prstGeom>
          <a:noFill/>
          <a:ln>
            <a:noFill/>
          </a:ln>
        </p:spPr>
        <p:txBody>
          <a:bodyPr anchorCtr="0" anchor="ctr" bIns="252000" lIns="252000" spcFirstLastPara="1" rIns="252000" wrap="square" tIns="252000">
            <a:noAutofit/>
          </a:bodyPr>
          <a:lstStyle/>
          <a:p>
            <a:pPr indent="0" lvl="0" marL="0" marR="0" rtl="0" algn="l">
              <a:lnSpc>
                <a:spcPct val="110000"/>
              </a:lnSpc>
              <a:spcBef>
                <a:spcPts val="0"/>
              </a:spcBef>
              <a:spcAft>
                <a:spcPts val="0"/>
              </a:spcAft>
              <a:buClr>
                <a:srgbClr val="1C1C1C"/>
              </a:buClr>
              <a:buSzPts val="1800"/>
              <a:buFont typeface="Arial"/>
              <a:buNone/>
            </a:pPr>
            <a:r>
              <a:rPr b="0" i="0" lang="en-US" sz="1800" u="none" cap="none" strike="noStrike">
                <a:solidFill>
                  <a:srgbClr val="1C1C1C"/>
                </a:solidFill>
                <a:latin typeface="NTR"/>
                <a:ea typeface="NTR"/>
                <a:cs typeface="NTR"/>
                <a:sym typeface="NTR"/>
              </a:rPr>
              <a:t>You will place a piece of chocolate in a foil tin and float each tin on a different temperature of water.</a:t>
            </a:r>
            <a:endParaRPr/>
          </a:p>
          <a:p>
            <a:pPr indent="0" lvl="0" marL="0" marR="0" rtl="0" algn="l">
              <a:lnSpc>
                <a:spcPct val="110000"/>
              </a:lnSpc>
              <a:spcBef>
                <a:spcPts val="1000"/>
              </a:spcBef>
              <a:spcAft>
                <a:spcPts val="0"/>
              </a:spcAft>
              <a:buClr>
                <a:srgbClr val="1C1C1C"/>
              </a:buClr>
              <a:buSzPts val="1800"/>
              <a:buFont typeface="Arial"/>
              <a:buNone/>
            </a:pPr>
            <a:r>
              <a:rPr b="0" i="0" lang="en-US" sz="1800" u="none" cap="none" strike="noStrike">
                <a:solidFill>
                  <a:srgbClr val="1C1C1C"/>
                </a:solidFill>
                <a:latin typeface="NTR"/>
                <a:ea typeface="NTR"/>
                <a:cs typeface="NTR"/>
                <a:sym typeface="NTR"/>
              </a:rPr>
              <a:t>You will see how long it takes for the pieces of chocolate to melt at the different temperatures.</a:t>
            </a:r>
            <a:endParaRPr/>
          </a:p>
        </p:txBody>
      </p:sp>
      <p:sp>
        <p:nvSpPr>
          <p:cNvPr id="120" name="Google Shape;120;p12"/>
          <p:cNvSpPr txBox="1"/>
          <p:nvPr/>
        </p:nvSpPr>
        <p:spPr>
          <a:xfrm>
            <a:off x="755650" y="4254500"/>
            <a:ext cx="7646987" cy="1838325"/>
          </a:xfrm>
          <a:prstGeom prst="rect">
            <a:avLst/>
          </a:prstGeom>
          <a:solidFill>
            <a:srgbClr val="D3F3EF"/>
          </a:solidFill>
          <a:ln cap="flat" cmpd="sng" w="12700">
            <a:solidFill>
              <a:srgbClr val="7095A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sp>
        <p:nvSpPr>
          <p:cNvPr id="121" name="Google Shape;121;p12"/>
          <p:cNvSpPr/>
          <p:nvPr/>
        </p:nvSpPr>
        <p:spPr>
          <a:xfrm>
            <a:off x="755650" y="4254500"/>
            <a:ext cx="7646987" cy="1838325"/>
          </a:xfrm>
          <a:prstGeom prst="roundRect">
            <a:avLst>
              <a:gd fmla="val 558" name="adj"/>
            </a:avLst>
          </a:prstGeom>
          <a:noFill/>
          <a:ln>
            <a:noFill/>
          </a:ln>
        </p:spPr>
        <p:txBody>
          <a:bodyPr anchorCtr="0" anchor="ctr" bIns="252000" lIns="252000" spcFirstLastPara="1" rIns="252000" wrap="square" tIns="252000">
            <a:noAutofit/>
          </a:bodyPr>
          <a:lstStyle/>
          <a:p>
            <a:pPr indent="0" lvl="0" marL="0" marR="0" rtl="0" algn="l">
              <a:lnSpc>
                <a:spcPct val="100000"/>
              </a:lnSpc>
              <a:spcBef>
                <a:spcPts val="0"/>
              </a:spcBef>
              <a:spcAft>
                <a:spcPts val="0"/>
              </a:spcAft>
              <a:buClr>
                <a:srgbClr val="1C1C1C"/>
              </a:buClr>
              <a:buSzPts val="1800"/>
              <a:buFont typeface="NTR"/>
              <a:buNone/>
            </a:pPr>
            <a:r>
              <a:rPr b="0" i="0" lang="en-US" sz="1800" u="none">
                <a:solidFill>
                  <a:srgbClr val="1C1C1C"/>
                </a:solidFill>
                <a:latin typeface="NTR"/>
                <a:ea typeface="NTR"/>
                <a:cs typeface="NTR"/>
                <a:sym typeface="NTR"/>
              </a:rPr>
              <a:t>Complete your Melting Chocolate Investigation Activity Sheet with your ideas about the equipment you will need, how you will carry out the investigation and your prediction.</a:t>
            </a:r>
            <a:endParaRPr/>
          </a:p>
          <a:p>
            <a:pPr indent="0" lvl="0" marL="0" marR="0" rtl="0" algn="l">
              <a:lnSpc>
                <a:spcPct val="100000"/>
              </a:lnSpc>
              <a:spcBef>
                <a:spcPts val="1000"/>
              </a:spcBef>
              <a:spcAft>
                <a:spcPts val="0"/>
              </a:spcAft>
              <a:buClr>
                <a:srgbClr val="1C1C1C"/>
              </a:buClr>
              <a:buSzPts val="1800"/>
              <a:buFont typeface="NTR"/>
              <a:buNone/>
            </a:pPr>
            <a:r>
              <a:rPr b="0" i="0" lang="en-US" sz="1800" u="none">
                <a:solidFill>
                  <a:srgbClr val="1C1C1C"/>
                </a:solidFill>
                <a:latin typeface="NTR"/>
                <a:ea typeface="NTR"/>
                <a:cs typeface="NTR"/>
                <a:sym typeface="NTR"/>
              </a:rPr>
              <a:t>Then carry out your investigation </a:t>
            </a:r>
            <a:endParaRPr/>
          </a:p>
        </p:txBody>
      </p:sp>
      <p:pic>
        <p:nvPicPr>
          <p:cNvPr descr="Chocolate Crispy Cakes" id="122" name="Google Shape;122;p12"/>
          <p:cNvPicPr preferRelativeResize="0"/>
          <p:nvPr/>
        </p:nvPicPr>
        <p:blipFill rotWithShape="1">
          <a:blip r:embed="rId3">
            <a:alphaModFix/>
          </a:blip>
          <a:srcRect b="0" l="0" r="0" t="0"/>
          <a:stretch/>
        </p:blipFill>
        <p:spPr>
          <a:xfrm>
            <a:off x="868362" y="1743075"/>
            <a:ext cx="3444875" cy="22987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1"/>
                                        </p:tgtEl>
                                        <p:attrNameLst>
                                          <p:attrName>style.visibility</p:attrName>
                                        </p:attrNameLst>
                                      </p:cBhvr>
                                      <p:to>
                                        <p:strVal val="visible"/>
                                      </p:to>
                                    </p:set>
                                    <p:animEffect filter="fade" transition="in">
                                      <p:cBhvr>
                                        <p:cTn dur="500"/>
                                        <p:tgtEl>
                                          <p:spTgt spid="12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6" name="Shape 126"/>
        <p:cNvGrpSpPr/>
        <p:nvPr/>
      </p:nvGrpSpPr>
      <p:grpSpPr>
        <a:xfrm>
          <a:off x="0" y="0"/>
          <a:ext cx="0" cy="0"/>
          <a:chOff x="0" y="0"/>
          <a:chExt cx="0" cy="0"/>
        </a:xfrm>
      </p:grpSpPr>
      <p:sp>
        <p:nvSpPr>
          <p:cNvPr id="127" name="Google Shape;127;p13"/>
          <p:cNvSpPr txBox="1"/>
          <p:nvPr/>
        </p:nvSpPr>
        <p:spPr>
          <a:xfrm>
            <a:off x="2867025" y="4438650"/>
            <a:ext cx="5521325" cy="1654175"/>
          </a:xfrm>
          <a:prstGeom prst="rect">
            <a:avLst/>
          </a:prstGeom>
          <a:solidFill>
            <a:srgbClr val="A7E6D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NTR"/>
              <a:ea typeface="NTR"/>
              <a:cs typeface="NTR"/>
              <a:sym typeface="NTR"/>
            </a:endParaRPr>
          </a:p>
        </p:txBody>
      </p:sp>
      <p:pic>
        <p:nvPicPr>
          <p:cNvPr id="128" name="Google Shape;128;p13"/>
          <p:cNvPicPr preferRelativeResize="0"/>
          <p:nvPr/>
        </p:nvPicPr>
        <p:blipFill rotWithShape="1">
          <a:blip r:embed="rId3">
            <a:alphaModFix/>
          </a:blip>
          <a:srcRect b="0" l="0" r="0" t="0"/>
          <a:stretch/>
        </p:blipFill>
        <p:spPr>
          <a:xfrm>
            <a:off x="1531937" y="1533525"/>
            <a:ext cx="3298825" cy="4559300"/>
          </a:xfrm>
          <a:prstGeom prst="rect">
            <a:avLst/>
          </a:prstGeom>
          <a:noFill/>
          <a:ln>
            <a:noFill/>
          </a:ln>
        </p:spPr>
      </p:pic>
      <p:sp>
        <p:nvSpPr>
          <p:cNvPr id="129" name="Google Shape;129;p13"/>
          <p:cNvSpPr/>
          <p:nvPr/>
        </p:nvSpPr>
        <p:spPr>
          <a:xfrm>
            <a:off x="4749800" y="4438650"/>
            <a:ext cx="3638550" cy="1654175"/>
          </a:xfrm>
          <a:prstGeom prst="roundRect">
            <a:avLst>
              <a:gd fmla="val 558" name="adj"/>
            </a:avLst>
          </a:prstGeom>
          <a:noFill/>
          <a:ln>
            <a:noFill/>
          </a:ln>
        </p:spPr>
        <p:txBody>
          <a:bodyPr anchorCtr="0" anchor="ctr" bIns="252000" lIns="252000" spcFirstLastPara="1" rIns="252000" wrap="square" tIns="252000">
            <a:noAutofit/>
          </a:bodyPr>
          <a:lstStyle/>
          <a:p>
            <a:pPr indent="0" lvl="0" marL="0" marR="0" rtl="0" algn="l">
              <a:lnSpc>
                <a:spcPct val="90000"/>
              </a:lnSpc>
              <a:spcBef>
                <a:spcPts val="0"/>
              </a:spcBef>
              <a:spcAft>
                <a:spcPts val="0"/>
              </a:spcAft>
              <a:buClr>
                <a:srgbClr val="1C1C1C"/>
              </a:buClr>
              <a:buSzPts val="1800"/>
              <a:buFont typeface="NTR"/>
              <a:buNone/>
            </a:pPr>
            <a:r>
              <a:rPr b="0" i="0" lang="en-US" sz="1800" u="none">
                <a:solidFill>
                  <a:srgbClr val="1C1C1C"/>
                </a:solidFill>
                <a:latin typeface="NTR"/>
                <a:ea typeface="NTR"/>
                <a:cs typeface="NTR"/>
                <a:sym typeface="NTR"/>
              </a:rPr>
              <a:t>Do you think Maya's idea is a good one?</a:t>
            </a:r>
            <a:endParaRPr/>
          </a:p>
          <a:p>
            <a:pPr indent="0" lvl="0" marL="0" marR="0" rtl="0" algn="l">
              <a:lnSpc>
                <a:spcPct val="90000"/>
              </a:lnSpc>
              <a:spcBef>
                <a:spcPts val="1000"/>
              </a:spcBef>
              <a:spcAft>
                <a:spcPts val="0"/>
              </a:spcAft>
              <a:buClr>
                <a:srgbClr val="1C1C1C"/>
              </a:buClr>
              <a:buSzPts val="1800"/>
              <a:buFont typeface="NTR"/>
              <a:buNone/>
            </a:pPr>
            <a:r>
              <a:t/>
            </a:r>
            <a:endParaRPr/>
          </a:p>
        </p:txBody>
      </p:sp>
      <p:sp>
        <p:nvSpPr>
          <p:cNvPr id="130" name="Google Shape;130;p13"/>
          <p:cNvSpPr/>
          <p:nvPr>
            <p:ph type="title"/>
          </p:nvPr>
        </p:nvSpPr>
        <p:spPr>
          <a:xfrm>
            <a:off x="457200" y="485775"/>
            <a:ext cx="8220075" cy="1165225"/>
          </a:xfrm>
          <a:prstGeom prst="roundRect">
            <a:avLst>
              <a:gd fmla="val 16667" name="adj"/>
            </a:avLst>
          </a:prstGeom>
          <a:noFill/>
          <a:ln>
            <a:noFill/>
          </a:ln>
        </p:spPr>
        <p:txBody>
          <a:bodyPr anchorCtr="1" anchor="ctr" bIns="252000" lIns="252000" spcFirstLastPara="1" rIns="252000" wrap="square" tIns="252000">
            <a:noAutofit/>
          </a:bodyPr>
          <a:lstStyle/>
          <a:p>
            <a:pPr indent="0" lvl="0" marL="0" rtl="0" algn="ctr">
              <a:lnSpc>
                <a:spcPct val="90000"/>
              </a:lnSpc>
              <a:spcBef>
                <a:spcPts val="0"/>
              </a:spcBef>
              <a:spcAft>
                <a:spcPts val="0"/>
              </a:spcAft>
              <a:buClr>
                <a:srgbClr val="1C1C1C"/>
              </a:buClr>
              <a:buSzPts val="4000"/>
              <a:buFont typeface="Arial"/>
              <a:buNone/>
            </a:pPr>
            <a:r>
              <a:rPr b="1" i="0" lang="en-US" sz="4000" u="none">
                <a:solidFill>
                  <a:srgbClr val="1C1C1C"/>
                </a:solidFill>
                <a:latin typeface="Arial"/>
                <a:ea typeface="Arial"/>
                <a:cs typeface="Arial"/>
                <a:sym typeface="Arial"/>
              </a:rPr>
              <a:t>Freezing Chocolate</a:t>
            </a:r>
            <a:endParaRPr/>
          </a:p>
        </p:txBody>
      </p:sp>
      <p:pic>
        <p:nvPicPr>
          <p:cNvPr id="131" name="Google Shape;131;p13"/>
          <p:cNvPicPr preferRelativeResize="0"/>
          <p:nvPr/>
        </p:nvPicPr>
        <p:blipFill rotWithShape="1">
          <a:blip r:embed="rId4">
            <a:alphaModFix/>
          </a:blip>
          <a:srcRect b="0" l="0" r="0" t="0"/>
          <a:stretch/>
        </p:blipFill>
        <p:spPr>
          <a:xfrm>
            <a:off x="7696200" y="612775"/>
            <a:ext cx="865187" cy="863600"/>
          </a:xfrm>
          <a:prstGeom prst="rect">
            <a:avLst/>
          </a:prstGeom>
          <a:noFill/>
          <a:ln>
            <a:noFill/>
          </a:ln>
        </p:spPr>
      </p:pic>
      <p:pic>
        <p:nvPicPr>
          <p:cNvPr id="132" name="Google Shape;132;p13"/>
          <p:cNvPicPr preferRelativeResize="0"/>
          <p:nvPr/>
        </p:nvPicPr>
        <p:blipFill rotWithShape="1">
          <a:blip r:embed="rId5">
            <a:alphaModFix/>
          </a:blip>
          <a:srcRect b="0" l="0" r="0" t="0"/>
          <a:stretch/>
        </p:blipFill>
        <p:spPr>
          <a:xfrm>
            <a:off x="3894137" y="1643062"/>
            <a:ext cx="4156075" cy="2743200"/>
          </a:xfrm>
          <a:prstGeom prst="rect">
            <a:avLst/>
          </a:prstGeom>
          <a:noFill/>
          <a:ln>
            <a:noFill/>
          </a:ln>
        </p:spPr>
      </p:pic>
      <p:sp>
        <p:nvSpPr>
          <p:cNvPr id="133" name="Google Shape;133;p13"/>
          <p:cNvSpPr/>
          <p:nvPr/>
        </p:nvSpPr>
        <p:spPr>
          <a:xfrm>
            <a:off x="4297362" y="1701800"/>
            <a:ext cx="3673475" cy="2603500"/>
          </a:xfrm>
          <a:prstGeom prst="roundRect">
            <a:avLst>
              <a:gd fmla="val 558" name="adj"/>
            </a:avLst>
          </a:prstGeom>
          <a:noFill/>
          <a:ln>
            <a:noFill/>
          </a:ln>
        </p:spPr>
        <p:txBody>
          <a:bodyPr anchorCtr="0" anchor="ctr" bIns="252000" lIns="252000" spcFirstLastPara="1" rIns="252000" wrap="square" tIns="252000">
            <a:noAutofit/>
          </a:bodyPr>
          <a:lstStyle/>
          <a:p>
            <a:pPr indent="0" lvl="0" marL="0" marR="0" rtl="0" algn="ctr">
              <a:lnSpc>
                <a:spcPct val="100000"/>
              </a:lnSpc>
              <a:spcBef>
                <a:spcPts val="0"/>
              </a:spcBef>
              <a:spcAft>
                <a:spcPts val="0"/>
              </a:spcAft>
              <a:buClr>
                <a:srgbClr val="1C1C1C"/>
              </a:buClr>
              <a:buSzPts val="1800"/>
              <a:buFont typeface="NTR"/>
              <a:buNone/>
            </a:pPr>
            <a:r>
              <a:rPr b="0" i="0" lang="en-US" sz="1800" u="none">
                <a:solidFill>
                  <a:srgbClr val="1C1C1C"/>
                </a:solidFill>
                <a:latin typeface="NTR"/>
                <a:ea typeface="NTR"/>
                <a:cs typeface="NTR"/>
                <a:sym typeface="NTR"/>
              </a:rPr>
              <a:t>I want to make sure the</a:t>
            </a:r>
            <a:br>
              <a:rPr b="0" i="0" lang="en-US" sz="1800" u="none">
                <a:solidFill>
                  <a:srgbClr val="1C1C1C"/>
                </a:solidFill>
                <a:latin typeface="NTR"/>
                <a:ea typeface="NTR"/>
                <a:cs typeface="NTR"/>
                <a:sym typeface="NTR"/>
              </a:rPr>
            </a:br>
            <a:r>
              <a:rPr b="0" i="0" lang="en-US" sz="1800" u="none">
                <a:solidFill>
                  <a:srgbClr val="1C1C1C"/>
                </a:solidFill>
                <a:latin typeface="NTR"/>
                <a:ea typeface="NTR"/>
                <a:cs typeface="NTR"/>
                <a:sym typeface="NTR"/>
              </a:rPr>
              <a:t>chocolate crispy cakes are solid before my party guests arrive! </a:t>
            </a:r>
            <a:endParaRPr/>
          </a:p>
          <a:p>
            <a:pPr indent="0" lvl="0" marL="0" marR="0" rtl="0" algn="ctr">
              <a:lnSpc>
                <a:spcPct val="100000"/>
              </a:lnSpc>
              <a:spcBef>
                <a:spcPts val="1000"/>
              </a:spcBef>
              <a:spcAft>
                <a:spcPts val="0"/>
              </a:spcAft>
              <a:buClr>
                <a:srgbClr val="1C1C1C"/>
              </a:buClr>
              <a:buSzPts val="1800"/>
              <a:buFont typeface="NTR"/>
              <a:buNone/>
            </a:pPr>
            <a:r>
              <a:rPr b="0" i="0" lang="en-US" sz="1800" u="none">
                <a:solidFill>
                  <a:srgbClr val="1C1C1C"/>
                </a:solidFill>
                <a:latin typeface="NTR"/>
                <a:ea typeface="NTR"/>
                <a:cs typeface="NTR"/>
                <a:sym typeface="NTR"/>
              </a:rPr>
              <a:t>I am going to put them outside so the chocolate freezes and changes into a solid quicker.</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7"/>
                                        </p:tgtEl>
                                        <p:attrNameLst>
                                          <p:attrName>style.visibility</p:attrName>
                                        </p:attrNameLst>
                                      </p:cBhvr>
                                      <p:to>
                                        <p:strVal val="visible"/>
                                      </p:to>
                                    </p:set>
                                    <p:animEffect filter="fade" transition="in">
                                      <p:cBhvr>
                                        <p:cTn dur="500"/>
                                        <p:tgtEl>
                                          <p:spTgt spid="127"/>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129"/>
                                        </p:tgtEl>
                                        <p:attrNameLst>
                                          <p:attrName>style.visibility</p:attrName>
                                        </p:attrNameLst>
                                      </p:cBhvr>
                                      <p:to>
                                        <p:strVal val="visible"/>
                                      </p:to>
                                    </p:set>
                                    <p:animEffect filter="fade" transition="in">
                                      <p:cBhvr>
                                        <p:cTn dur="500"/>
                                        <p:tgtEl>
                                          <p:spTgt spid="12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2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