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6"/>
  </p:handoutMasterIdLst>
  <p:sldIdLst>
    <p:sldId id="258" r:id="rId2"/>
    <p:sldId id="264" r:id="rId3"/>
    <p:sldId id="267" r:id="rId4"/>
    <p:sldId id="268" r:id="rId5"/>
    <p:sldId id="270" r:id="rId6"/>
    <p:sldId id="269" r:id="rId7"/>
    <p:sldId id="271" r:id="rId8"/>
    <p:sldId id="272" r:id="rId9"/>
    <p:sldId id="273" r:id="rId10"/>
    <p:sldId id="274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5" r:id="rId20"/>
    <p:sldId id="286" r:id="rId21"/>
    <p:sldId id="287" r:id="rId22"/>
    <p:sldId id="288" r:id="rId23"/>
    <p:sldId id="289" r:id="rId24"/>
    <p:sldId id="290" r:id="rId25"/>
  </p:sldIdLst>
  <p:sldSz cx="9144000" cy="6858000" type="screen4x3"/>
  <p:notesSz cx="6858000" cy="9144000"/>
  <p:embeddedFontLst>
    <p:embeddedFont>
      <p:font typeface="Sassoon Infant Md" panose="02000603050000020003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Londrina Solid" panose="02000506000000020003" charset="0"/>
      <p:regular r:id="rId32"/>
    </p:embeddedFont>
    <p:embeddedFont>
      <p:font typeface="BPreplay" panose="02000503000000020004" charset="0"/>
      <p:regular r:id="rId33"/>
      <p:bold r:id="rId34"/>
      <p:italic r:id="rId35"/>
      <p:boldItalic r:id="rId36"/>
    </p:embeddedFont>
    <p:embeddedFont>
      <p:font typeface="Sassoon Infant Rg" panose="02000503030000020003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C97DFF"/>
    <a:srgbClr val="C2CCFF"/>
    <a:srgbClr val="ADFFF4"/>
    <a:srgbClr val="7FC1EA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324" y="52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83.png"/><Relationship Id="rId4" Type="http://schemas.openxmlformats.org/officeDocument/2006/relationships/image" Target="../media/image10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0.png"/><Relationship Id="rId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623842" y="728663"/>
            <a:ext cx="7886700" cy="1325562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5400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Animal Babies</a:t>
            </a:r>
            <a:endParaRPr lang="en-GB" sz="54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Londrina Solid" panose="02000506000000020003" pitchFamily="50" charset="0"/>
            </a:endParaRP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213" y="4986064"/>
            <a:ext cx="886126" cy="76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17" y="5140411"/>
            <a:ext cx="517638" cy="641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423" y="4011473"/>
            <a:ext cx="1320491" cy="152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947" y="4683737"/>
            <a:ext cx="1359439" cy="1712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3202" y="5673958"/>
            <a:ext cx="699898" cy="538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57" y="5540236"/>
            <a:ext cx="1341945" cy="9399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526" y="5799167"/>
            <a:ext cx="684458" cy="5281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071" y="3802120"/>
            <a:ext cx="1968830" cy="241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20" y="5338898"/>
            <a:ext cx="4061254" cy="10213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2727" y="5338897"/>
            <a:ext cx="4052499" cy="10213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322" y="4751300"/>
            <a:ext cx="962499" cy="1356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77476" y="4738944"/>
            <a:ext cx="1444911" cy="138151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29"/>
            <a:ext cx="6849765" cy="3852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All living things can reproduce. </a:t>
            </a:r>
            <a:r>
              <a:rPr lang="en-GB" sz="1600" dirty="0" smtClean="0"/>
              <a:t>This </a:t>
            </a:r>
            <a:r>
              <a:rPr lang="en-GB" sz="1600" dirty="0"/>
              <a:t>is when a living thing, makes a new living thing (of the same kind).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Plants reproduce by bearing seeds that grow into new plants. Humans and other animals reproduce by having babies.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Some animal babies look just like their </a:t>
            </a:r>
            <a:r>
              <a:rPr lang="en-GB" sz="1600" dirty="0" smtClean="0"/>
              <a:t>grownups </a:t>
            </a:r>
            <a:r>
              <a:rPr lang="en-GB" sz="1600" dirty="0"/>
              <a:t>but smaller. Some animal babies look very different! </a:t>
            </a:r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r>
              <a:rPr lang="en-GB" sz="1600" dirty="0" smtClean="0"/>
              <a:t>We </a:t>
            </a:r>
            <a:r>
              <a:rPr lang="en-GB" sz="1600" dirty="0"/>
              <a:t>are going to learn about some different kinds of animal babies, and how they change as they grow.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481" y="5443028"/>
            <a:ext cx="733744" cy="6361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8789" y="5507033"/>
            <a:ext cx="824569" cy="5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75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babies are mammals</a:t>
            </a:r>
            <a:r>
              <a:rPr lang="en-GB" sz="1600" dirty="0" smtClean="0"/>
              <a:t>.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Do you know what these baby mammals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319" y="2710327"/>
            <a:ext cx="2261309" cy="1501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79107"/>
            <a:ext cx="2269376" cy="15070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3437312" y="4483217"/>
            <a:ext cx="2269376" cy="1502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2124537" y="2710327"/>
            <a:ext cx="2269376" cy="15062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974" y="4476890"/>
            <a:ext cx="2269376" cy="1509224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Lisa L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@flickr.com)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9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58309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84541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1288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37254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0947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 smtClean="0"/>
              <a:t>Baby mammals have lots of different names.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17" y="4726037"/>
            <a:ext cx="1905913" cy="1265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449" y="1965853"/>
            <a:ext cx="1912712" cy="12701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4685448" y="3342960"/>
            <a:ext cx="1912713" cy="1266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755650" y="1966452"/>
            <a:ext cx="1912713" cy="12695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74" y="3342960"/>
            <a:ext cx="1912713" cy="1272029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Lisa L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@flickr.com)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668363" y="2127663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puppy is </a:t>
            </a:r>
            <a:br>
              <a:rPr lang="en-GB" sz="1600" dirty="0" smtClean="0"/>
            </a:br>
            <a:r>
              <a:rPr lang="en-GB" sz="1600" dirty="0" smtClean="0"/>
              <a:t>a baby dog.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657087" y="3524949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kitten is </a:t>
            </a:r>
            <a:br>
              <a:rPr lang="en-GB" sz="1600" dirty="0" smtClean="0"/>
            </a:br>
            <a:r>
              <a:rPr lang="en-GB" sz="1600" dirty="0" smtClean="0"/>
              <a:t>a baby cat.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2657087" y="4872012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foal is a baby horse.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550883" y="2135901"/>
            <a:ext cx="177697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baby tiger is called a cub.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541599" y="3528879"/>
            <a:ext cx="1954707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baby elephant is called a calf.</a:t>
            </a:r>
          </a:p>
        </p:txBody>
      </p:sp>
    </p:spTree>
    <p:extLst>
      <p:ext uri="{BB962C8B-B14F-4D97-AF65-F5344CB8AC3E}">
        <p14:creationId xmlns:p14="http://schemas.microsoft.com/office/powerpoint/2010/main" val="131048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270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</a:t>
            </a:r>
            <a:r>
              <a:rPr lang="en-GB" sz="1600" dirty="0" smtClean="0"/>
              <a:t>are baby birds. Do you know what these baby birds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Which kinds of birds will these babies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*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Stevie-B, Tim Green ala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00" y="4472598"/>
            <a:ext cx="2275599" cy="15178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6116685" y="4465152"/>
            <a:ext cx="2275598" cy="1515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15" y="2734234"/>
            <a:ext cx="2275598" cy="15133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03"/>
          <a:stretch/>
        </p:blipFill>
        <p:spPr>
          <a:xfrm>
            <a:off x="4980219" y="2717714"/>
            <a:ext cx="2275599" cy="15069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751717" y="4470566"/>
            <a:ext cx="2275598" cy="151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3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2668432" y="2359523"/>
            <a:ext cx="1930201" cy="922363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These chicks </a:t>
            </a:r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will </a:t>
            </a:r>
            <a:r>
              <a:rPr lang="en-GB" sz="1600" dirty="0">
                <a:solidFill>
                  <a:schemeClr val="tx1"/>
                </a:solidFill>
              </a:rPr>
              <a:t>grow up </a:t>
            </a:r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to be chickens.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452107" y="475589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A baby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goose </a:t>
            </a:r>
            <a:r>
              <a:rPr lang="en-GB" sz="1600" dirty="0">
                <a:solidFill>
                  <a:sysClr val="windowText" lastClr="000000"/>
                </a:solidFill>
              </a:rPr>
              <a:t>is a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gosling.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452107" y="3264668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A baby owl </a:t>
            </a:r>
            <a:br>
              <a:rPr lang="en-GB" sz="1600">
                <a:solidFill>
                  <a:schemeClr val="tx1"/>
                </a:solidFill>
              </a:rPr>
            </a:br>
            <a:r>
              <a:rPr lang="en-GB" sz="1600">
                <a:solidFill>
                  <a:schemeClr val="tx1"/>
                </a:solidFill>
              </a:rPr>
              <a:t>is an owlet.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478339" y="179095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Baby ducks are called ducklings.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5461" y="1493761"/>
            <a:ext cx="3816350" cy="43718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Many birds </a:t>
            </a:r>
            <a:r>
              <a:rPr lang="en-GB" sz="1600" dirty="0">
                <a:solidFill>
                  <a:schemeClr val="tx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called chicks.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906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Content Placeholder 6"/>
          <p:cNvSpPr txBox="1">
            <a:spLocks/>
          </p:cNvSpPr>
          <p:nvPr/>
        </p:nvSpPr>
        <p:spPr>
          <a:xfrm>
            <a:off x="2642305" y="3966881"/>
            <a:ext cx="1954707" cy="699976"/>
          </a:xfrm>
          <a:prstGeom prst="roundRect">
            <a:avLst>
              <a:gd name="adj" fmla="val 6812"/>
            </a:avLst>
          </a:prstGeom>
          <a:solidFill>
            <a:srgbClr val="92D050"/>
          </a:solidFill>
          <a:ln w="25400">
            <a:noFill/>
          </a:ln>
        </p:spPr>
        <p:txBody>
          <a:bodyPr vert="horz" lIns="360000" tIns="108000" rIns="108000" bIns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These are penguin chicks.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*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Tim Green aka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S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tevie-B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40" y="2178499"/>
            <a:ext cx="1915207" cy="12774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4704245" y="2972794"/>
            <a:ext cx="1915207" cy="12757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2" y="3680026"/>
            <a:ext cx="1915207" cy="12736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4704245" y="1499712"/>
            <a:ext cx="1915207" cy="1274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" b="5346"/>
          <a:stretch/>
        </p:blipFill>
        <p:spPr>
          <a:xfrm>
            <a:off x="4704245" y="4475689"/>
            <a:ext cx="1915207" cy="126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599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are baby amphibians. Do you know what they are </a:t>
            </a:r>
            <a:r>
              <a:rPr lang="en-GB" sz="1600" dirty="0" smtClean="0"/>
              <a:t>called?</a:t>
            </a:r>
          </a:p>
          <a:p>
            <a:pPr marL="0" indent="0" algn="ctr">
              <a:buNone/>
            </a:pPr>
            <a:endParaRPr lang="en-GB" sz="800" dirty="0" smtClean="0"/>
          </a:p>
          <a:p>
            <a:pPr marL="0" indent="0" algn="ctr">
              <a:buNone/>
            </a:pPr>
            <a:r>
              <a:rPr lang="en-GB" sz="1600" dirty="0" smtClean="0"/>
              <a:t>What do you think they will grow up to be?</a:t>
            </a:r>
            <a:endParaRPr lang="en-GB" sz="1600" dirty="0"/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trishhartmann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anyeye4wonder, born1945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4" b="9282"/>
          <a:stretch/>
        </p:blipFill>
        <p:spPr>
          <a:xfrm>
            <a:off x="5708536" y="4407497"/>
            <a:ext cx="2679814" cy="15967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27"/>
          <a:stretch/>
        </p:blipFill>
        <p:spPr>
          <a:xfrm>
            <a:off x="3132631" y="2632838"/>
            <a:ext cx="2682511" cy="16132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10831"/>
            <a:ext cx="2688755" cy="161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6484541" y="511469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458309" y="372859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537254" y="378604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9526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661351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8741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1717" y="1319182"/>
            <a:ext cx="7632700" cy="1110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 smtClean="0"/>
              <a:t>Baby amphibians are called tadpoles. Most frogs, toads, newts and salamanders start their lives as tadpoles.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normanack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brian.gratwicke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S. Rae, marfis75,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oliver.dodd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marc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falardeau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906040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Tadpoles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3026811" y="5086200"/>
            <a:ext cx="1016989" cy="8163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Frog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3030862" y="3806323"/>
            <a:ext cx="1004317" cy="88189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Toad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7009492" y="3728831"/>
            <a:ext cx="1211872" cy="79185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Newt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17925" r="8114" b="13590"/>
          <a:stretch/>
        </p:blipFill>
        <p:spPr>
          <a:xfrm>
            <a:off x="739044" y="3484498"/>
            <a:ext cx="1927654" cy="1276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3" r="2385" b="1505"/>
          <a:stretch/>
        </p:blipFill>
        <p:spPr>
          <a:xfrm>
            <a:off x="4678745" y="3483006"/>
            <a:ext cx="1902378" cy="1263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2" b="13556"/>
          <a:stretch/>
        </p:blipFill>
        <p:spPr>
          <a:xfrm>
            <a:off x="744819" y="2160217"/>
            <a:ext cx="1938402" cy="12651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r="-630" b="-503"/>
          <a:stretch/>
        </p:blipFill>
        <p:spPr>
          <a:xfrm>
            <a:off x="739044" y="4820448"/>
            <a:ext cx="1949953" cy="12925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6" r="13308"/>
          <a:stretch/>
        </p:blipFill>
        <p:spPr>
          <a:xfrm>
            <a:off x="4678745" y="4819511"/>
            <a:ext cx="1919416" cy="1266059"/>
          </a:xfrm>
          <a:prstGeom prst="rect">
            <a:avLst/>
          </a:prstGeom>
        </p:spPr>
      </p:pic>
      <p:sp>
        <p:nvSpPr>
          <p:cNvPr id="32" name="Content Placeholder 6"/>
          <p:cNvSpPr txBox="1">
            <a:spLocks/>
          </p:cNvSpPr>
          <p:nvPr/>
        </p:nvSpPr>
        <p:spPr>
          <a:xfrm>
            <a:off x="6753039" y="5134082"/>
            <a:ext cx="1506825" cy="7303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Salamander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31064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ontent Placeholder 6"/>
          <p:cNvSpPr txBox="1">
            <a:spLocks/>
          </p:cNvSpPr>
          <p:nvPr/>
        </p:nvSpPr>
        <p:spPr>
          <a:xfrm>
            <a:off x="6826082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Tadpoles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" b="2828"/>
          <a:stretch/>
        </p:blipFill>
        <p:spPr>
          <a:xfrm>
            <a:off x="4690274" y="2171528"/>
            <a:ext cx="1875341" cy="125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0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128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7184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600" dirty="0"/>
              <a:t>These are baby </a:t>
            </a:r>
            <a:r>
              <a:rPr lang="en-GB" sz="1600" dirty="0" smtClean="0"/>
              <a:t>reptiles. </a:t>
            </a:r>
            <a:r>
              <a:rPr lang="en-GB" sz="1600" dirty="0"/>
              <a:t>Do you know what they are </a:t>
            </a:r>
            <a:r>
              <a:rPr lang="en-GB" sz="1600" dirty="0" smtClean="0"/>
              <a:t>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5011922" y="2075934"/>
            <a:ext cx="2762538" cy="18288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669" y="2075934"/>
            <a:ext cx="2762538" cy="184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5011922" y="4099178"/>
            <a:ext cx="2762538" cy="18344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1408669" y="4099178"/>
            <a:ext cx="2751439" cy="18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08881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35113" y="2527518"/>
            <a:ext cx="1903969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535755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52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 smtClean="0"/>
              <a:t>Baby reptiles are called hatchlings.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7" name="Content Placeholder 6"/>
          <p:cNvSpPr txBox="1">
            <a:spLocks/>
          </p:cNvSpPr>
          <p:nvPr/>
        </p:nvSpPr>
        <p:spPr>
          <a:xfrm>
            <a:off x="2841360" y="2412623"/>
            <a:ext cx="1760661" cy="98460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baby snake.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866074" y="4045346"/>
            <a:ext cx="152773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baby crocodile.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763968" y="2391276"/>
            <a:ext cx="150682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</a:t>
            </a:r>
            <a:br>
              <a:rPr lang="en-GB" sz="1600" dirty="0" smtClean="0"/>
            </a:br>
            <a:r>
              <a:rPr lang="en-GB" sz="1600" dirty="0" smtClean="0"/>
              <a:t>baby lizard.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773706" y="4054818"/>
            <a:ext cx="1573771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</a:t>
            </a:r>
            <a:br>
              <a:rPr lang="en-GB" sz="1600" dirty="0" smtClean="0"/>
            </a:br>
            <a:r>
              <a:rPr lang="en-GB" sz="1600" dirty="0" smtClean="0"/>
              <a:t>baby turtle.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4610977" y="2129966"/>
            <a:ext cx="2202168" cy="14578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0" y="2122373"/>
            <a:ext cx="2187088" cy="14587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4610976" y="3803374"/>
            <a:ext cx="2197318" cy="14590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763580" y="3805900"/>
            <a:ext cx="2184875" cy="1456572"/>
          </a:xfrm>
          <a:prstGeom prst="rect">
            <a:avLst/>
          </a:prstGeom>
        </p:spPr>
      </p:pic>
      <p:sp>
        <p:nvSpPr>
          <p:cNvPr id="34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8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amandabhslater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417" y="1448739"/>
            <a:ext cx="1524000" cy="1143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353"/>
          <a:stretch/>
        </p:blipFill>
        <p:spPr>
          <a:xfrm>
            <a:off x="5196765" y="1449815"/>
            <a:ext cx="1531536" cy="11419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r="4204"/>
          <a:stretch/>
        </p:blipFill>
        <p:spPr>
          <a:xfrm>
            <a:off x="5196766" y="2710415"/>
            <a:ext cx="1539934" cy="12050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r="3961"/>
          <a:stretch/>
        </p:blipFill>
        <p:spPr>
          <a:xfrm>
            <a:off x="6876892" y="4074757"/>
            <a:ext cx="1507525" cy="11434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765" y="4072406"/>
            <a:ext cx="1556952" cy="116771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Mammals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3" r="7198"/>
          <a:stretch/>
        </p:blipFill>
        <p:spPr>
          <a:xfrm>
            <a:off x="6862403" y="2710415"/>
            <a:ext cx="1489435" cy="1192626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751717" y="1404912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These animals are mammals. They grow inside their mother’s womb.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5650" y="2225660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When they are born, they look quite like their parents, only much smaller!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1717" y="3046408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mothers feed them with milk and take care of them as they grow.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3867156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 smtClean="0">
                <a:solidFill>
                  <a:sysClr val="windowText" lastClr="000000"/>
                </a:solidFill>
              </a:rPr>
              <a:t>Their </a:t>
            </a:r>
            <a:r>
              <a:rPr lang="en-GB" sz="1600" dirty="0">
                <a:solidFill>
                  <a:sysClr val="windowText" lastClr="000000"/>
                </a:solidFill>
              </a:rPr>
              <a:t>bodies grow bigger and stronger, until they are able to take care of themselves.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5649" y="4687905"/>
            <a:ext cx="4263175" cy="1276802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human inside its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mother’s </a:t>
            </a:r>
            <a:r>
              <a:rPr lang="en-GB" dirty="0">
                <a:solidFill>
                  <a:sysClr val="windowText" lastClr="000000"/>
                </a:solidFill>
              </a:rPr>
              <a:t>womb.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81"/>
          <a:stretch/>
        </p:blipFill>
        <p:spPr>
          <a:xfrm>
            <a:off x="4048630" y="4755342"/>
            <a:ext cx="685566" cy="120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4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Mammals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880947" y="1805637"/>
            <a:ext cx="2159313" cy="4140314"/>
            <a:chOff x="880947" y="1696994"/>
            <a:chExt cx="2159313" cy="41403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947" y="1696994"/>
              <a:ext cx="2159313" cy="3612292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314970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</a:t>
              </a:r>
              <a:r>
                <a:rPr lang="en-GB" dirty="0" smtClean="0"/>
                <a:t>regnancy</a:t>
              </a:r>
              <a:endParaRPr lang="en-GB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48888" y="1978635"/>
            <a:ext cx="2398893" cy="3967316"/>
            <a:chOff x="6165761" y="-221359"/>
            <a:chExt cx="2398893" cy="396731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-221359"/>
              <a:ext cx="2398893" cy="338163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5631" y="3375254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Adult</a:t>
              </a:r>
              <a:endParaRPr lang="en-GB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65289" y="3834209"/>
            <a:ext cx="2158571" cy="2111742"/>
            <a:chOff x="6165761" y="3725566"/>
            <a:chExt cx="2158571" cy="21117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3725566"/>
              <a:ext cx="2158571" cy="1512006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647138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</a:t>
              </a:r>
              <a:r>
                <a:rPr lang="en-GB" dirty="0" smtClean="0"/>
                <a:t>aby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76253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Jo Reeve,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hedera.baltica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Kelly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Colgan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Azar,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DrPhotoMoto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wplynn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Birds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4642"/>
          <a:stretch/>
        </p:blipFill>
        <p:spPr>
          <a:xfrm>
            <a:off x="6448068" y="4429430"/>
            <a:ext cx="1885230" cy="12622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2899730"/>
            <a:ext cx="1885230" cy="12592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6" b="7683"/>
          <a:stretch/>
        </p:blipFill>
        <p:spPr>
          <a:xfrm>
            <a:off x="4433354" y="4436763"/>
            <a:ext cx="1885228" cy="1254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/>
          <a:stretch/>
        </p:blipFill>
        <p:spPr>
          <a:xfrm>
            <a:off x="4433355" y="1400066"/>
            <a:ext cx="1885228" cy="12382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355" y="2902507"/>
            <a:ext cx="1885226" cy="1253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1381474"/>
            <a:ext cx="1885225" cy="125632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1717" y="140006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Mother birds lay eggs. They sit on them to keep them warm, until the eggs are ready to hatch.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238382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Baby birds are tiny, blind and weak when they hatch. Their parents keep them safe and bring them food.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1717" y="3367587"/>
            <a:ext cx="3544020" cy="110632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 chicks grow bigger and stronger, and grow thick feathers. Soon they are able to fly away and have babies of their own.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9539" y="4575149"/>
            <a:ext cx="3544019" cy="11165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chicken inside </a:t>
            </a: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its </a:t>
            </a:r>
            <a:r>
              <a:rPr lang="en-GB" dirty="0">
                <a:solidFill>
                  <a:sysClr val="windowText" lastClr="000000"/>
                </a:solidFill>
              </a:rPr>
              <a:t>egg.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41" y="4674263"/>
            <a:ext cx="1353400" cy="97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Birds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807446" y="3771800"/>
            <a:ext cx="2397599" cy="1589904"/>
            <a:chOff x="988683" y="2561968"/>
            <a:chExt cx="1913110" cy="12686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8683" y="2561968"/>
              <a:ext cx="1913110" cy="12686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099" y="2615149"/>
              <a:ext cx="443074" cy="58113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96269">
              <a:off x="2086089" y="2676306"/>
              <a:ext cx="443074" cy="58113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81" r="-1"/>
            <a:stretch/>
          </p:blipFill>
          <p:spPr>
            <a:xfrm rot="17371599">
              <a:off x="1547405" y="2768653"/>
              <a:ext cx="457168" cy="581133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437" y="3232255"/>
            <a:ext cx="1689766" cy="21021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63" y="1481677"/>
            <a:ext cx="2330226" cy="386135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9043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Chick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647138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1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754823" y="2814351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59540" y="4225600"/>
            <a:ext cx="3300748" cy="13841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tadpole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inside </a:t>
            </a:r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823" y="1393090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54823" y="2238235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dichohecho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berniedup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DaveHuth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a.froese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3251" y="1465369"/>
            <a:ext cx="51220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Most amphibians lay eggs in the water. These eggs are called spawn. </a:t>
            </a:r>
          </a:p>
          <a:p>
            <a:endParaRPr lang="en-GB" sz="2200" dirty="0"/>
          </a:p>
          <a:p>
            <a:r>
              <a:rPr lang="en-GB" sz="1600" dirty="0"/>
              <a:t>When they hatch, the tiny tadpoles live in the water. </a:t>
            </a:r>
            <a:endParaRPr lang="en-GB" sz="1600" dirty="0" smtClean="0"/>
          </a:p>
          <a:p>
            <a:endParaRPr lang="en-GB" sz="2200" dirty="0"/>
          </a:p>
          <a:p>
            <a:r>
              <a:rPr lang="en-GB" sz="1600" dirty="0" smtClean="0"/>
              <a:t>They eventually </a:t>
            </a:r>
            <a:r>
              <a:rPr lang="en-GB" sz="1600" dirty="0"/>
              <a:t>grow legs!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Amphibians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r="15714" b="8391"/>
          <a:stretch/>
        </p:blipFill>
        <p:spPr>
          <a:xfrm>
            <a:off x="6340030" y="2814352"/>
            <a:ext cx="1869629" cy="1271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1" r="5703" b="10560"/>
          <a:stretch/>
        </p:blipFill>
        <p:spPr>
          <a:xfrm>
            <a:off x="6340030" y="1393090"/>
            <a:ext cx="1861175" cy="1252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82" y="4228607"/>
            <a:ext cx="1867040" cy="1400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" t="1609" r="9021" b="12119"/>
          <a:stretch/>
        </p:blipFill>
        <p:spPr>
          <a:xfrm>
            <a:off x="6355132" y="4237454"/>
            <a:ext cx="1854527" cy="13825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680" y="4365456"/>
            <a:ext cx="1109306" cy="1109306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1717" y="3386167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Finally their tails fall off, and they are able to climb out </a:t>
            </a:r>
            <a:endParaRPr lang="en-GB" sz="1600" dirty="0" smtClean="0">
              <a:solidFill>
                <a:sysClr val="windowText" lastClr="000000"/>
              </a:solidFill>
            </a:endParaRPr>
          </a:p>
          <a:p>
            <a:r>
              <a:rPr lang="en-GB" sz="1600" dirty="0" smtClean="0">
                <a:solidFill>
                  <a:sysClr val="windowText" lastClr="000000"/>
                </a:solidFill>
              </a:rPr>
              <a:t>of the </a:t>
            </a:r>
            <a:r>
              <a:rPr lang="en-GB" sz="1600" dirty="0">
                <a:solidFill>
                  <a:sysClr val="windowText" lastClr="000000"/>
                </a:solidFill>
              </a:rPr>
              <a:t>water.</a:t>
            </a:r>
          </a:p>
        </p:txBody>
      </p:sp>
    </p:spTree>
    <p:extLst>
      <p:ext uri="{BB962C8B-B14F-4D97-AF65-F5344CB8AC3E}">
        <p14:creationId xmlns:p14="http://schemas.microsoft.com/office/powerpoint/2010/main" val="241014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Amphibians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Spawn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Tadpole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4975" flipV="1">
            <a:off x="3854997" y="3882079"/>
            <a:ext cx="552883" cy="18641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808" y="2842054"/>
            <a:ext cx="3432030" cy="2330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92" y="4127157"/>
            <a:ext cx="1265323" cy="115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1717" y="2403335"/>
            <a:ext cx="3544019" cy="52788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Reptile hatchlings look like their parents.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9539" y="3302915"/>
            <a:ext cx="3544020" cy="843934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Usually reptile mothers do not look after their babies. The babies take care of themselves as they grow</a:t>
            </a:r>
            <a:r>
              <a:rPr lang="en-GB" sz="1600" dirty="0" smtClean="0">
                <a:solidFill>
                  <a:schemeClr val="tx1"/>
                </a:solidFill>
              </a:rPr>
              <a:t>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51717" y="1396674"/>
            <a:ext cx="3544019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Most reptiles are born from eggs, though some are not.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Teething-Beastie,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holisticmonkey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cliff1066, Javier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Ábalos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Álvarez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qnr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mbarrison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Reptiles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/>
          <a:stretch/>
        </p:blipFill>
        <p:spPr>
          <a:xfrm>
            <a:off x="6420314" y="4505019"/>
            <a:ext cx="1931524" cy="13102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377" y="1395041"/>
            <a:ext cx="1938461" cy="12891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7"/>
          <a:stretch/>
        </p:blipFill>
        <p:spPr>
          <a:xfrm>
            <a:off x="4415528" y="4518543"/>
            <a:ext cx="1928460" cy="12967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3" t="13385"/>
          <a:stretch/>
        </p:blipFill>
        <p:spPr>
          <a:xfrm>
            <a:off x="6445957" y="2946637"/>
            <a:ext cx="1938460" cy="130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0" b="14679"/>
          <a:stretch/>
        </p:blipFill>
        <p:spPr>
          <a:xfrm>
            <a:off x="4405527" y="2953574"/>
            <a:ext cx="1938461" cy="1294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06" y="1392280"/>
            <a:ext cx="1935397" cy="129467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59539" y="4518543"/>
            <a:ext cx="3544019" cy="1296738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lizard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inside </a:t>
            </a:r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864" y="4577955"/>
            <a:ext cx="1147646" cy="11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2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515">
            <a:off x="4611123" y="3321474"/>
            <a:ext cx="4061054" cy="2558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61" y="4487933"/>
            <a:ext cx="1921647" cy="880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215" y="4600507"/>
            <a:ext cx="249950" cy="32783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39834">
            <a:off x="1902568" y="4600506"/>
            <a:ext cx="249950" cy="3278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Reptiles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Hatchling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104">
            <a:off x="1429117" y="4568230"/>
            <a:ext cx="249950" cy="327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5650">
            <a:off x="1743931" y="4812444"/>
            <a:ext cx="249950" cy="327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46" y="4356913"/>
            <a:ext cx="1191844" cy="89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55340" y="1518170"/>
            <a:ext cx="743331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life cycle shows us the stages that a living thing goes through during its life. </a:t>
            </a:r>
          </a:p>
          <a:p>
            <a:pPr algn="ctr"/>
            <a:endParaRPr lang="en-GB" sz="2200" dirty="0" smtClean="0"/>
          </a:p>
          <a:p>
            <a:pPr algn="ctr"/>
            <a:r>
              <a:rPr lang="en-GB" sz="1600" dirty="0" smtClean="0"/>
              <a:t>All </a:t>
            </a:r>
            <a:r>
              <a:rPr lang="en-GB" sz="1600" dirty="0"/>
              <a:t>living things have a life cycle.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This is the life cycle of a </a:t>
            </a:r>
            <a:r>
              <a:rPr lang="en-GB" sz="1600" dirty="0" smtClean="0"/>
              <a:t>chicken.</a:t>
            </a:r>
            <a:endParaRPr lang="en-GB" sz="1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83" y="3171324"/>
            <a:ext cx="1121082" cy="1857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38" y="4827547"/>
            <a:ext cx="885609" cy="11017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7" y="5028870"/>
            <a:ext cx="700730" cy="919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3851">
            <a:off x="3066405" y="4357541"/>
            <a:ext cx="855340" cy="1870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5078454" y="4304463"/>
            <a:ext cx="855340" cy="1870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4752">
            <a:off x="4135678" y="5854442"/>
            <a:ext cx="855340" cy="1870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02562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81458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Chick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4760099" y="3463841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16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frog?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0" b="75612"/>
          <a:stretch/>
        </p:blipFill>
        <p:spPr>
          <a:xfrm>
            <a:off x="5393121" y="5265244"/>
            <a:ext cx="2175466" cy="5194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6" t="60862" r="-1334" b="-912"/>
          <a:stretch/>
        </p:blipFill>
        <p:spPr>
          <a:xfrm>
            <a:off x="903681" y="4940054"/>
            <a:ext cx="3084845" cy="938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79" y="2687427"/>
            <a:ext cx="1235256" cy="112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914" y="2353439"/>
            <a:ext cx="3611880" cy="2453069"/>
          </a:xfrm>
          <a:prstGeom prst="rect">
            <a:avLst/>
          </a:prstGeom>
        </p:spPr>
      </p:pic>
      <p:pic>
        <p:nvPicPr>
          <p:cNvPr id="8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butterfly?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0" t="35421" r="32948" b="29644"/>
          <a:stretch/>
        </p:blipFill>
        <p:spPr>
          <a:xfrm>
            <a:off x="2256234" y="4173728"/>
            <a:ext cx="1042774" cy="1762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4624251"/>
            <a:ext cx="1085819" cy="8617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374" y="2299170"/>
            <a:ext cx="1428494" cy="1644488"/>
          </a:xfrm>
          <a:prstGeom prst="rect">
            <a:avLst/>
          </a:prstGeom>
        </p:spPr>
      </p:pic>
      <p:pic>
        <p:nvPicPr>
          <p:cNvPr id="9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645" y="2299170"/>
            <a:ext cx="1883164" cy="174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With your partner, choose an animal.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9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Draw the life cycle of that animal on your whiteboard.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Label the stages if you can. 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193" y="4881006"/>
            <a:ext cx="1168618" cy="1031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21619" y="3403485"/>
            <a:ext cx="2759435" cy="25818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438" y="5543308"/>
            <a:ext cx="564234" cy="256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81" y="3756231"/>
            <a:ext cx="2249319" cy="21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4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7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5245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1995</TotalTime>
  <Words>1017</Words>
  <Application>Microsoft Office PowerPoint</Application>
  <PresentationFormat>On-screen Show (4:3)</PresentationFormat>
  <Paragraphs>148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Sassoon Infant Md</vt:lpstr>
      <vt:lpstr>Calibri</vt:lpstr>
      <vt:lpstr>Londrina Solid</vt:lpstr>
      <vt:lpstr>BPreplay</vt:lpstr>
      <vt:lpstr>Sassoon Infant Rg</vt:lpstr>
      <vt:lpstr>Arial</vt:lpstr>
      <vt:lpstr>Office Theme</vt:lpstr>
      <vt:lpstr>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Life Cycles</vt:lpstr>
      <vt:lpstr> Life Cycles</vt:lpstr>
      <vt:lpstr> Life Cycles</vt:lpstr>
      <vt:lpstr> Life Cycles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Sarah Gerry</cp:lastModifiedBy>
  <cp:revision>114</cp:revision>
  <dcterms:created xsi:type="dcterms:W3CDTF">2014-10-01T16:09:27Z</dcterms:created>
  <dcterms:modified xsi:type="dcterms:W3CDTF">2021-03-15T18:30:59Z</dcterms:modified>
</cp:coreProperties>
</file>