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E9462EF3-3C4F-43EE-ACEE-D4B806740EA3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C0EF2-9919-473B-8215-8616BAF10692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472EB-AC54-4713-BFC2-BEB621108C63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55A0C-791E-4545-B787-F98AD45CD761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6B77-F4F4-4427-AC4F-9A623798AD82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790C-34EB-4565-8437-CACF4CDB7822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A4C11-22B8-4A4E-8126-B3AF6B948A8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D06B6-C816-4861-964D-15A98395707D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1A8AB-EA7C-4B1B-9D73-E2551851FAB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3B39-165A-4B68-AA5C-581F5336313C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C8C57-33F9-4259-AC4F-0E3F5BEC9B94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72B-8FA2-401F-A0A1-A59855EDBC3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5BDE-5A90-4611-82E9-0FC5746D30C5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A17D-0BEA-4E76-A7FC-F7C188BC48D1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9AC7D-18CA-4236-82B9-D75EB1D66EA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8300E-C023-45CD-A0BE-EDB7A8C6EA8B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EAD-E369-4933-8469-ED7764B56A1B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0786BE5-D2A3-4BF0-8B30-D7403E61B3DC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44353" y="1120358"/>
            <a:ext cx="10030281" cy="2677648"/>
          </a:xfrm>
        </p:spPr>
        <p:txBody>
          <a:bodyPr/>
          <a:lstStyle/>
          <a:p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 smtClean="0"/>
              <a:t/>
            </a:r>
            <a:br>
              <a:rPr lang="en-GB" sz="3200" dirty="0" smtClean="0"/>
            </a:br>
            <a:endParaRPr lang="en-GB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16701" y="3675943"/>
            <a:ext cx="3315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confidential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81637" y="2666486"/>
            <a:ext cx="19127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partial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81636" y="3820647"/>
            <a:ext cx="16514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facial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17562" y="2574508"/>
            <a:ext cx="19607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special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64525" y="3439390"/>
            <a:ext cx="25138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essential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2584" y="762448"/>
            <a:ext cx="21050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official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16237" y="2906501"/>
            <a:ext cx="16466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70285" y="4392661"/>
            <a:ext cx="16642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initial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42545" y="4768142"/>
            <a:ext cx="30664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substance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91156" y="4575784"/>
            <a:ext cx="1818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glacial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21917" y="5432133"/>
            <a:ext cx="28039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sacrificial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005606" y="3159091"/>
            <a:ext cx="16353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racial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3081" y="5537583"/>
            <a:ext cx="30780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substantial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7687" y="1715012"/>
            <a:ext cx="30011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residential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72402" y="791956"/>
            <a:ext cx="3315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confidential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781636" y="1147168"/>
            <a:ext cx="35317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insubstantial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72402" y="1831428"/>
            <a:ext cx="27606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torrential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56633" y="1942456"/>
            <a:ext cx="19303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crucial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22584" y="2456552"/>
            <a:ext cx="25202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potential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7813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</TotalTime>
  <Words>19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Comic Sans MS</vt:lpstr>
      <vt:lpstr>Wingdings 3</vt:lpstr>
      <vt:lpstr>Ion Boardroom</vt:lpstr>
      <vt:lpstr>   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13th January LO: to sort words ending in the ‘shul’ sound</dc:title>
  <dc:creator>Ang Batten</dc:creator>
  <cp:lastModifiedBy>Ang Batten</cp:lastModifiedBy>
  <cp:revision>4</cp:revision>
  <dcterms:created xsi:type="dcterms:W3CDTF">2021-01-11T19:13:44Z</dcterms:created>
  <dcterms:modified xsi:type="dcterms:W3CDTF">2021-01-11T19:32:39Z</dcterms:modified>
</cp:coreProperties>
</file>