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3200" b="1" dirty="0">
              <a:latin typeface="Century Gothic" panose="020B0502020202020204" pitchFamily="34" charset="0"/>
            </a:rPr>
            <a:t>b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 err="1">
              <a:latin typeface="Century Gothic" panose="020B0502020202020204" pitchFamily="34" charset="0"/>
            </a:rPr>
            <a:t>ba</a:t>
          </a:r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bai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3600" b="1" dirty="0">
              <a:latin typeface="Century Gothic" panose="020B0502020202020204" pitchFamily="34" charset="0"/>
            </a:rPr>
            <a:t>bait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</dgm:pt>
    <dgm:pt modelId="{B235840A-5F47-C74E-9EF9-8E180F44F592}" type="sibTrans" cxnId="{81A91D53-CCBC-A440-A877-3C37406C2995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Century Gothic" panose="020B0502020202020204" pitchFamily="34" charset="0"/>
            </a:rPr>
            <a:t>b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 err="1">
              <a:latin typeface="Century Gothic" panose="020B0502020202020204" pitchFamily="34" charset="0"/>
            </a:rPr>
            <a:t>ba</a:t>
          </a: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bai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latin typeface="Century Gothic" panose="020B0502020202020204" pitchFamily="34" charset="0"/>
            </a:rPr>
            <a:t>bait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315859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Food used to attract and trap an animal.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wait       late      mate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bait for the vixen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1547928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8909495"/>
              </p:ext>
            </p:extLst>
          </p:nvPr>
        </p:nvGraphicFramePr>
        <p:xfrm>
          <a:off x="1100837" y="3995669"/>
          <a:ext cx="379417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ai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9EDEFE8-351E-DE49-B789-87687918D0B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90323" y="1362089"/>
            <a:ext cx="10282100" cy="1318218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92823A4-EC0E-324B-AB15-E1DCB7BD57F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5938" y="5343602"/>
            <a:ext cx="1186497" cy="118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897845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Food used to attract and trap an animal.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750234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98468"/>
              </p:ext>
            </p:extLst>
          </p:nvPr>
        </p:nvGraphicFramePr>
        <p:xfrm>
          <a:off x="1092240" y="3845753"/>
          <a:ext cx="3794172" cy="11333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72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264724">
                  <a:extLst>
                    <a:ext uri="{9D8B030D-6E8A-4147-A177-3AD203B41FA5}">
                      <a16:colId xmlns:a16="http://schemas.microsoft.com/office/drawing/2014/main" val="221613234"/>
                    </a:ext>
                  </a:extLst>
                </a:gridCol>
              </a:tblGrid>
              <a:tr h="1133341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F99FCEB-A79D-D040-8873-0D58DCA23B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90323" y="1362089"/>
            <a:ext cx="10282100" cy="1318218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7924BA6D-E3BC-D848-9509-F2D1842230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5938" y="5343602"/>
            <a:ext cx="1186497" cy="118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100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10</cp:revision>
  <dcterms:created xsi:type="dcterms:W3CDTF">2020-04-26T08:43:48Z</dcterms:created>
  <dcterms:modified xsi:type="dcterms:W3CDTF">2020-08-21T16:42:20Z</dcterms:modified>
</cp:coreProperties>
</file>