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536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22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606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81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304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883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2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606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53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65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45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68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6FF7D-0FE7-492D-BC41-4988D68EB0F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5D008-2606-4546-816A-2AED4BD05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730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LO: understand the timeline of Ancient Maya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 dirty="0" smtClean="0"/>
              <a:t>Success Criteria</a:t>
            </a:r>
          </a:p>
          <a:p>
            <a:r>
              <a:rPr lang="en-GB" dirty="0" smtClean="0"/>
              <a:t>Know when the Ancient Maya started </a:t>
            </a:r>
          </a:p>
          <a:p>
            <a:r>
              <a:rPr lang="en-GB" dirty="0" smtClean="0"/>
              <a:t>Make some comparisons of the Ancient Maya timeline to others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206836" y="314036"/>
            <a:ext cx="5329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/>
              <a:t>Friday 29</a:t>
            </a:r>
            <a:r>
              <a:rPr lang="en-GB" sz="4000" u="sng" baseline="30000" dirty="0" smtClean="0"/>
              <a:t>th</a:t>
            </a:r>
            <a:r>
              <a:rPr lang="en-GB" sz="4000" u="sng" dirty="0" smtClean="0"/>
              <a:t> January 2021 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149963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702" y="708025"/>
            <a:ext cx="10477789" cy="518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3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384" y="275936"/>
            <a:ext cx="10802215" cy="604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0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0781" y="1437698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 dirty="0" smtClean="0"/>
              <a:t>Scholars usually recognise three major periods in the history of Maya civilisation: </a:t>
            </a:r>
          </a:p>
          <a:p>
            <a:r>
              <a:rPr lang="en-GB" sz="3600" dirty="0" smtClean="0"/>
              <a:t>The </a:t>
            </a:r>
            <a:r>
              <a:rPr lang="en-GB" sz="3600" dirty="0" err="1" smtClean="0"/>
              <a:t>Preclassic</a:t>
            </a:r>
            <a:r>
              <a:rPr lang="en-GB" sz="3600" dirty="0" smtClean="0"/>
              <a:t> (2000 BCE – CE 300) </a:t>
            </a:r>
          </a:p>
          <a:p>
            <a:r>
              <a:rPr lang="en-GB" sz="3600" dirty="0" smtClean="0"/>
              <a:t>The Classic (CE 300-900) </a:t>
            </a:r>
          </a:p>
          <a:p>
            <a:r>
              <a:rPr lang="en-GB" sz="3600" dirty="0"/>
              <a:t>T</a:t>
            </a:r>
            <a:r>
              <a:rPr lang="en-GB" sz="3600" dirty="0" smtClean="0"/>
              <a:t>he </a:t>
            </a:r>
            <a:r>
              <a:rPr lang="en-GB" sz="3600" dirty="0" err="1" smtClean="0"/>
              <a:t>Postclassic</a:t>
            </a:r>
            <a:r>
              <a:rPr lang="en-GB" sz="3600" dirty="0" smtClean="0"/>
              <a:t> (CE 900-1550)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3587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491" y="136381"/>
            <a:ext cx="8957488" cy="634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1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673" y="643370"/>
            <a:ext cx="10515600" cy="1222375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Maya have continued to develop and adapt through the historic periods of European Colonisation (1550-1821), and the National Modern (1821 to date).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673" y="1865745"/>
            <a:ext cx="10515600" cy="486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5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43345"/>
            <a:ext cx="9144000" cy="3066618"/>
          </a:xfrm>
        </p:spPr>
        <p:txBody>
          <a:bodyPr>
            <a:normAutofit fontScale="90000"/>
          </a:bodyPr>
          <a:lstStyle/>
          <a:p>
            <a:r>
              <a:rPr lang="en-GB" altLang="en-US" u="sng" dirty="0" smtClean="0">
                <a:cs typeface="Arial" panose="020B0604020202020204" pitchFamily="34" charset="0"/>
              </a:rPr>
              <a:t>LO</a:t>
            </a:r>
            <a:r>
              <a:rPr lang="en-GB" altLang="en-US" u="sng" dirty="0">
                <a:cs typeface="Arial" panose="020B0604020202020204" pitchFamily="34" charset="0"/>
              </a:rPr>
              <a:t>: to use sources and artefacts to find out about a society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Success Criteria:</a:t>
            </a:r>
          </a:p>
          <a:p>
            <a:r>
              <a:rPr lang="en-GB" dirty="0" smtClean="0"/>
              <a:t>Know what a primary and secondary source is</a:t>
            </a:r>
          </a:p>
          <a:p>
            <a:r>
              <a:rPr lang="en-GB" dirty="0" smtClean="0"/>
              <a:t>Compare different types of evidence – what do they tell us?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82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types of sources do we use? Can you give some examples?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006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396" y="0"/>
            <a:ext cx="11249025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653" y="361516"/>
            <a:ext cx="1126807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3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341" y="228984"/>
            <a:ext cx="9897053" cy="634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8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Look at the ‘Sources of information about the Maya’ document on website. Pick the source of information that you think is the most important/useful. Use the document ‘which source of evidence is most useful’ to find some argument prompts to support your answers and justification. </a:t>
            </a:r>
          </a:p>
          <a:p>
            <a:r>
              <a:rPr lang="en-GB" dirty="0" smtClean="0"/>
              <a:t>What can you find out about the Ancient Maya from these sources?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160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43345"/>
            <a:ext cx="9144000" cy="306661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cs typeface="Arial" panose="020B0604020202020204" pitchFamily="34" charset="0"/>
              </a:rPr>
              <a:t>LO: </a:t>
            </a:r>
            <a:r>
              <a:rPr lang="en-GB" altLang="en-US" u="sng" dirty="0">
                <a:cs typeface="Arial" panose="020B0604020202020204" pitchFamily="34" charset="0"/>
              </a:rPr>
              <a:t>LO: to use sources and artefacts to find out about a society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Success Criteria:</a:t>
            </a:r>
          </a:p>
          <a:p>
            <a:r>
              <a:rPr lang="en-GB" dirty="0" smtClean="0"/>
              <a:t>Know what a primary and secondary source is</a:t>
            </a:r>
          </a:p>
          <a:p>
            <a:r>
              <a:rPr lang="en-GB" dirty="0" smtClean="0"/>
              <a:t>Compare different types of evidence – what do they tell us?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071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246</Words>
  <Application>Microsoft Office PowerPoint</Application>
  <PresentationFormat>Widescreen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LO: understand the timeline of Ancient Maya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to use sources and artefacts to find out about a society </vt:lpstr>
      <vt:lpstr>PowerPoint Presentation</vt:lpstr>
      <vt:lpstr>PowerPoint Presentation</vt:lpstr>
      <vt:lpstr>PowerPoint Presentation</vt:lpstr>
      <vt:lpstr>PowerPoint Presentation</vt:lpstr>
      <vt:lpstr>Today’s task</vt:lpstr>
      <vt:lpstr>LO: LO: to use sources and artefacts to find out about a society 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understand the timeline of Ancient Maya</dc:title>
  <dc:creator>KBurnett</dc:creator>
  <cp:lastModifiedBy>KBurnett</cp:lastModifiedBy>
  <cp:revision>5</cp:revision>
  <dcterms:created xsi:type="dcterms:W3CDTF">2021-01-26T10:23:17Z</dcterms:created>
  <dcterms:modified xsi:type="dcterms:W3CDTF">2021-01-26T11:15:47Z</dcterms:modified>
</cp:coreProperties>
</file>