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2400" b="1" dirty="0">
              <a:latin typeface="Century Gothic" panose="020B0502020202020204" pitchFamily="34" charset="0"/>
            </a:rPr>
            <a:t>z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zo</a:t>
          </a: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zoo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zoom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  <dgm:t>
        <a:bodyPr/>
        <a:lstStyle/>
        <a:p>
          <a:endParaRPr lang="en-GB"/>
        </a:p>
      </dgm:t>
    </dgm:pt>
    <dgm:pt modelId="{B235840A-5F47-C74E-9EF9-8E180F44F592}" type="sibTrans" cxnId="{81A91D53-CCBC-A440-A877-3C37406C2995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43200" rIns="30480" bIns="30480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z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zo</a:t>
          </a: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zoo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zoom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5.sv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11" Type="http://schemas.openxmlformats.org/officeDocument/2006/relationships/image" Target="../media/image5.svg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191661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</a:p>
                    <a:p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move quickly whilst making a loud hum or buzz.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room       boom       loom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jet will zoom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64924315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9350573"/>
              </p:ext>
            </p:extLst>
          </p:nvPr>
        </p:nvGraphicFramePr>
        <p:xfrm>
          <a:off x="1100838" y="3837596"/>
          <a:ext cx="347116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705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3485604127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z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oo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9E43096-02A4-5F46-A409-93155503D29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8494" y="1161672"/>
            <a:ext cx="10921396" cy="1400179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A15730C1-5BB7-064E-937F-423BDFFDC9D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555198" y="5478298"/>
            <a:ext cx="975360" cy="9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965561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move quickly whilst making a loud hum or buzz.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7510453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816451"/>
              </p:ext>
            </p:extLst>
          </p:nvPr>
        </p:nvGraphicFramePr>
        <p:xfrm>
          <a:off x="1092240" y="3845754"/>
          <a:ext cx="3559938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646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3FFBFB3A-EDD4-FC49-8D28-8F67C5102FF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8494" y="1161672"/>
            <a:ext cx="10921396" cy="1400179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422B351D-482E-584A-A346-B2C4235A034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2555198" y="5478298"/>
            <a:ext cx="975360" cy="975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</TotalTime>
  <Words>103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21</cp:revision>
  <dcterms:created xsi:type="dcterms:W3CDTF">2020-04-26T08:43:48Z</dcterms:created>
  <dcterms:modified xsi:type="dcterms:W3CDTF">2020-08-21T16:51:59Z</dcterms:modified>
</cp:coreProperties>
</file>