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13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951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02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971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501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38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91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401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64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55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327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AADE3-6D4D-4597-ACC9-1CD11CB8166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4FD3D-A10D-4219-AA55-2EED9A4C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43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investigate-unstressed-vowels-in-polysyllabic-words-69gkcr?activity=video&amp;step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open sort words with unstressed vowels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0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group words based on patterns I can see or hear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251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the link below to get a good understand of words with unstressed vowels</a:t>
            </a:r>
          </a:p>
          <a:p>
            <a:r>
              <a:rPr lang="en-GB" dirty="0" smtClean="0">
                <a:hlinkClick r:id="rId2"/>
              </a:rPr>
              <a:t>https://classroom.thenational.academy/lessons/to-investigate-unstressed-vowels-in-polysyllabic-words-69gkcr?activity=video&amp;step=1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862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Today is all about investigating and exploring!</a:t>
            </a:r>
          </a:p>
          <a:p>
            <a:r>
              <a:rPr lang="en-GB" dirty="0" smtClean="0"/>
              <a:t>I would like you to read all the words on the next slide out loud to yourself</a:t>
            </a:r>
          </a:p>
          <a:p>
            <a:r>
              <a:rPr lang="en-GB" dirty="0" smtClean="0"/>
              <a:t>Then I would like you to sort the words into different groups. These groups might be by word choices or any other groups you can think of. </a:t>
            </a:r>
          </a:p>
          <a:p>
            <a:r>
              <a:rPr lang="en-GB" dirty="0" smtClean="0"/>
              <a:t>You can sort these words into as many groups as you like. However, you like.</a:t>
            </a:r>
          </a:p>
          <a:p>
            <a:r>
              <a:rPr lang="en-GB" dirty="0" smtClean="0"/>
              <a:t>See if you can find any patterns in the spelling or sounds of these words.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733964" y="5627399"/>
            <a:ext cx="6724072" cy="109912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Please only spend 25 minutes on this task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88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81264" y="357658"/>
            <a:ext cx="11821377" cy="5881418"/>
            <a:chOff x="190501" y="228348"/>
            <a:chExt cx="11821377" cy="5881418"/>
          </a:xfrm>
        </p:grpSpPr>
        <p:sp>
          <p:nvSpPr>
            <p:cNvPr id="4" name="Rectangle 3"/>
            <p:cNvSpPr/>
            <p:nvPr/>
          </p:nvSpPr>
          <p:spPr>
            <a:xfrm>
              <a:off x="5301104" y="3854004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mtClean="0"/>
                <a:t>Accommodate</a:t>
              </a:r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13338" y="2686428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bruise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698510" y="3862124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category</a:t>
              </a:r>
              <a:endParaRPr lang="en-GB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528207" y="259021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cemetery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361726" y="496808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definite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361726" y="2671239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desperate</a:t>
              </a:r>
              <a:endParaRPr lang="en-GB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11956" y="5121505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dictionary</a:t>
              </a:r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250591" y="1495845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embarrass</a:t>
              </a:r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903698" y="4905377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environment</a:t>
              </a:r>
              <a:endParaRPr lang="en-GB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899083" y="520460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exaggerate</a:t>
              </a:r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942932" y="261333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marvellous</a:t>
              </a:r>
              <a:endParaRPr lang="en-GB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698510" y="1475508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nuisance</a:t>
              </a:r>
              <a:endParaRPr lang="en-GB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42637" y="5126183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parliament</a:t>
              </a:r>
              <a:endParaRPr lang="en-GB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903698" y="387449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privilege</a:t>
              </a:r>
              <a:endParaRPr lang="en-GB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9642" y="3908967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secretary</a:t>
              </a:r>
              <a:endParaRPr lang="en-GB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682600" y="152555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vegetable</a:t>
              </a:r>
              <a:endParaRPr lang="en-GB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27892" y="1530530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muscle</a:t>
              </a:r>
              <a:endParaRPr lang="en-GB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903699" y="152555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neighbour</a:t>
              </a:r>
              <a:endParaRPr lang="en-GB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90501" y="234446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persuade</a:t>
              </a:r>
              <a:endParaRPr lang="en-GB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100791" y="228348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programme</a:t>
              </a:r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741469" y="25905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queue</a:t>
              </a:r>
              <a:endParaRPr lang="en-GB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9942932" y="3908967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recognise</a:t>
              </a:r>
              <a:endParaRPr lang="en-GB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652329" y="2602743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relevant</a:t>
              </a:r>
              <a:endParaRPr lang="en-GB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887529" y="228348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restaurant</a:t>
              </a:r>
              <a:endParaRPr lang="en-GB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10356" y="2707986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rhyme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750070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1268</TotalTime>
  <Words>163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to open sort words with unstressed vowels</vt:lpstr>
      <vt:lpstr>Success criteria</vt:lpstr>
      <vt:lpstr>PowerPoint Presentation</vt:lpstr>
      <vt:lpstr>Independent task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sort words with unstressed vowels</dc:title>
  <dc:creator>Matt Skinner</dc:creator>
  <cp:lastModifiedBy>Matt Skinner</cp:lastModifiedBy>
  <cp:revision>9</cp:revision>
  <dcterms:created xsi:type="dcterms:W3CDTF">2021-01-27T13:26:10Z</dcterms:created>
  <dcterms:modified xsi:type="dcterms:W3CDTF">2021-01-28T10:34:20Z</dcterms:modified>
</cp:coreProperties>
</file>