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AC4FAB-281F-EB83-EE80-731F2E2AB6EE}" v="28" dt="2021-01-24T09:21:31.422"/>
    <p1510:client id="{5223FBB2-F00D-03E0-9D9E-4EBA6225E0D0}" v="696" dt="2021-01-24T09:42:45.6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g Batten" userId="S::abatten@brixington.devon.sch.uk::59d8e321-2820-4e9e-ba33-4b0c5b77c093" providerId="AD" clId="Web-{05AC4FAB-281F-EB83-EE80-731F2E2AB6EE}"/>
    <pc:docChg chg="modSld">
      <pc:chgData name="Ang Batten" userId="S::abatten@brixington.devon.sch.uk::59d8e321-2820-4e9e-ba33-4b0c5b77c093" providerId="AD" clId="Web-{05AC4FAB-281F-EB83-EE80-731F2E2AB6EE}" dt="2021-01-24T09:21:27.500" v="12" actId="20577"/>
      <pc:docMkLst>
        <pc:docMk/>
      </pc:docMkLst>
      <pc:sldChg chg="modSp">
        <pc:chgData name="Ang Batten" userId="S::abatten@brixington.devon.sch.uk::59d8e321-2820-4e9e-ba33-4b0c5b77c093" providerId="AD" clId="Web-{05AC4FAB-281F-EB83-EE80-731F2E2AB6EE}" dt="2021-01-24T09:21:27.500" v="12" actId="20577"/>
        <pc:sldMkLst>
          <pc:docMk/>
          <pc:sldMk cId="1340627485" sldId="263"/>
        </pc:sldMkLst>
        <pc:spChg chg="mod">
          <ac:chgData name="Ang Batten" userId="S::abatten@brixington.devon.sch.uk::59d8e321-2820-4e9e-ba33-4b0c5b77c093" providerId="AD" clId="Web-{05AC4FAB-281F-EB83-EE80-731F2E2AB6EE}" dt="2021-01-24T09:21:27.500" v="12" actId="20577"/>
          <ac:spMkLst>
            <pc:docMk/>
            <pc:sldMk cId="1340627485" sldId="263"/>
            <ac:spMk id="3" creationId="{00000000-0000-0000-0000-000000000000}"/>
          </ac:spMkLst>
        </pc:spChg>
      </pc:sldChg>
    </pc:docChg>
  </pc:docChgLst>
  <pc:docChgLst>
    <pc:chgData name="Matthew Skinner" userId="S::mskinner@brixington.devon.sch.uk::d77f99ff-b97d-4991-8a17-67aa9a138279" providerId="AD" clId="Web-{5223FBB2-F00D-03E0-9D9E-4EBA6225E0D0}"/>
    <pc:docChg chg="addSld modSld">
      <pc:chgData name="Matthew Skinner" userId="S::mskinner@brixington.devon.sch.uk::d77f99ff-b97d-4991-8a17-67aa9a138279" providerId="AD" clId="Web-{5223FBB2-F00D-03E0-9D9E-4EBA6225E0D0}" dt="2021-01-24T09:42:45.314" v="345" actId="20577"/>
      <pc:docMkLst>
        <pc:docMk/>
      </pc:docMkLst>
      <pc:sldChg chg="modSp">
        <pc:chgData name="Matthew Skinner" userId="S::mskinner@brixington.devon.sch.uk::d77f99ff-b97d-4991-8a17-67aa9a138279" providerId="AD" clId="Web-{5223FBB2-F00D-03E0-9D9E-4EBA6225E0D0}" dt="2021-01-24T09:42:45.314" v="345" actId="20577"/>
        <pc:sldMkLst>
          <pc:docMk/>
          <pc:sldMk cId="398684511" sldId="264"/>
        </pc:sldMkLst>
        <pc:spChg chg="mod">
          <ac:chgData name="Matthew Skinner" userId="S::mskinner@brixington.devon.sch.uk::d77f99ff-b97d-4991-8a17-67aa9a138279" providerId="AD" clId="Web-{5223FBB2-F00D-03E0-9D9E-4EBA6225E0D0}" dt="2021-01-24T09:42:45.314" v="345" actId="20577"/>
          <ac:spMkLst>
            <pc:docMk/>
            <pc:sldMk cId="398684511" sldId="264"/>
            <ac:spMk id="3" creationId="{00000000-0000-0000-0000-000000000000}"/>
          </ac:spMkLst>
        </pc:spChg>
      </pc:sldChg>
      <pc:sldChg chg="modSp new">
        <pc:chgData name="Matthew Skinner" userId="S::mskinner@brixington.devon.sch.uk::d77f99ff-b97d-4991-8a17-67aa9a138279" providerId="AD" clId="Web-{5223FBB2-F00D-03E0-9D9E-4EBA6225E0D0}" dt="2021-01-24T09:42:05.388" v="287" actId="20577"/>
        <pc:sldMkLst>
          <pc:docMk/>
          <pc:sldMk cId="863218466" sldId="265"/>
        </pc:sldMkLst>
        <pc:spChg chg="mod">
          <ac:chgData name="Matthew Skinner" userId="S::mskinner@brixington.devon.sch.uk::d77f99ff-b97d-4991-8a17-67aa9a138279" providerId="AD" clId="Web-{5223FBB2-F00D-03E0-9D9E-4EBA6225E0D0}" dt="2021-01-24T09:35:28.954" v="18" actId="20577"/>
          <ac:spMkLst>
            <pc:docMk/>
            <pc:sldMk cId="863218466" sldId="265"/>
            <ac:spMk id="2" creationId="{D27833EA-0B6E-4F74-AE7B-F77C9605D663}"/>
          </ac:spMkLst>
        </pc:spChg>
        <pc:spChg chg="mod">
          <ac:chgData name="Matthew Skinner" userId="S::mskinner@brixington.devon.sch.uk::d77f99ff-b97d-4991-8a17-67aa9a138279" providerId="AD" clId="Web-{5223FBB2-F00D-03E0-9D9E-4EBA6225E0D0}" dt="2021-01-24T09:42:05.388" v="287" actId="20577"/>
          <ac:spMkLst>
            <pc:docMk/>
            <pc:sldMk cId="863218466" sldId="265"/>
            <ac:spMk id="3" creationId="{01C46F21-D514-4078-ACB1-6ADAA58873D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CFFBF-2882-49C9-B687-8EB66AB9F4CE}"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4E3C68-D3F5-4B0A-BECC-7BAD69B56E2C}" type="slidenum">
              <a:rPr lang="en-GB" smtClean="0"/>
              <a:t>‹#›</a:t>
            </a:fld>
            <a:endParaRPr lang="en-GB"/>
          </a:p>
        </p:txBody>
      </p:sp>
    </p:spTree>
    <p:extLst>
      <p:ext uri="{BB962C8B-B14F-4D97-AF65-F5344CB8AC3E}">
        <p14:creationId xmlns:p14="http://schemas.microsoft.com/office/powerpoint/2010/main" val="3219145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CFFBF-2882-49C9-B687-8EB66AB9F4CE}"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4E3C68-D3F5-4B0A-BECC-7BAD69B56E2C}" type="slidenum">
              <a:rPr lang="en-GB" smtClean="0"/>
              <a:t>‹#›</a:t>
            </a:fld>
            <a:endParaRPr lang="en-GB"/>
          </a:p>
        </p:txBody>
      </p:sp>
    </p:spTree>
    <p:extLst>
      <p:ext uri="{BB962C8B-B14F-4D97-AF65-F5344CB8AC3E}">
        <p14:creationId xmlns:p14="http://schemas.microsoft.com/office/powerpoint/2010/main" val="4501797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E9CFFBF-2882-49C9-B687-8EB66AB9F4CE}"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4E3C68-D3F5-4B0A-BECC-7BAD69B56E2C}" type="slidenum">
              <a:rPr lang="en-GB" smtClean="0"/>
              <a:t>‹#›</a:t>
            </a:fld>
            <a:endParaRPr lang="en-GB"/>
          </a:p>
        </p:txBody>
      </p:sp>
    </p:spTree>
    <p:extLst>
      <p:ext uri="{BB962C8B-B14F-4D97-AF65-F5344CB8AC3E}">
        <p14:creationId xmlns:p14="http://schemas.microsoft.com/office/powerpoint/2010/main" val="1603713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CFFBF-2882-49C9-B687-8EB66AB9F4CE}" type="datetimeFigureOut">
              <a:rPr lang="en-GB" smtClean="0"/>
              <a:t>24/01/2021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4E3C68-D3F5-4B0A-BECC-7BAD69B56E2C}" type="slidenum">
              <a:rPr lang="en-GB" smtClean="0"/>
              <a:t>‹#›</a:t>
            </a:fld>
            <a:endParaRPr lang="en-GB"/>
          </a:p>
        </p:txBody>
      </p:sp>
    </p:spTree>
    <p:extLst>
      <p:ext uri="{BB962C8B-B14F-4D97-AF65-F5344CB8AC3E}">
        <p14:creationId xmlns:p14="http://schemas.microsoft.com/office/powerpoint/2010/main" val="2516870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CFFBF-2882-49C9-B687-8EB66AB9F4CE}" type="datetimeFigureOut">
              <a:rPr lang="en-GB" smtClean="0"/>
              <a:t>24/01/2021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D4E3C68-D3F5-4B0A-BECC-7BAD69B56E2C}" type="slidenum">
              <a:rPr lang="en-GB" smtClean="0"/>
              <a:t>‹#›</a:t>
            </a:fld>
            <a:endParaRPr lang="en-GB"/>
          </a:p>
        </p:txBody>
      </p:sp>
    </p:spTree>
    <p:extLst>
      <p:ext uri="{BB962C8B-B14F-4D97-AF65-F5344CB8AC3E}">
        <p14:creationId xmlns:p14="http://schemas.microsoft.com/office/powerpoint/2010/main" val="1204225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CFFBF-2882-49C9-B687-8EB66AB9F4CE}" type="datetimeFigureOut">
              <a:rPr lang="en-GB" smtClean="0"/>
              <a:t>24/01/2021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D4E3C68-D3F5-4B0A-BECC-7BAD69B56E2C}" type="slidenum">
              <a:rPr lang="en-GB" smtClean="0"/>
              <a:t>‹#›</a:t>
            </a:fld>
            <a:endParaRPr lang="en-GB"/>
          </a:p>
        </p:txBody>
      </p:sp>
    </p:spTree>
    <p:extLst>
      <p:ext uri="{BB962C8B-B14F-4D97-AF65-F5344CB8AC3E}">
        <p14:creationId xmlns:p14="http://schemas.microsoft.com/office/powerpoint/2010/main" val="1734129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CFFBF-2882-49C9-B687-8EB66AB9F4CE}" type="datetimeFigureOut">
              <a:rPr lang="en-GB" smtClean="0"/>
              <a:t>24/01/2021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D4E3C68-D3F5-4B0A-BECC-7BAD69B56E2C}" type="slidenum">
              <a:rPr lang="en-GB" smtClean="0"/>
              <a:t>‹#›</a:t>
            </a:fld>
            <a:endParaRPr lang="en-GB"/>
          </a:p>
        </p:txBody>
      </p:sp>
    </p:spTree>
    <p:extLst>
      <p:ext uri="{BB962C8B-B14F-4D97-AF65-F5344CB8AC3E}">
        <p14:creationId xmlns:p14="http://schemas.microsoft.com/office/powerpoint/2010/main" val="1789019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E9CFFBF-2882-49C9-B687-8EB66AB9F4CE}" type="datetimeFigureOut">
              <a:rPr lang="en-GB" smtClean="0"/>
              <a:t>24/01/2021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4E3C68-D3F5-4B0A-BECC-7BAD69B56E2C}" type="slidenum">
              <a:rPr lang="en-GB" smtClean="0"/>
              <a:t>‹#›</a:t>
            </a:fld>
            <a:endParaRPr lang="en-GB"/>
          </a:p>
        </p:txBody>
      </p:sp>
    </p:spTree>
    <p:extLst>
      <p:ext uri="{BB962C8B-B14F-4D97-AF65-F5344CB8AC3E}">
        <p14:creationId xmlns:p14="http://schemas.microsoft.com/office/powerpoint/2010/main" val="2127791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E9CFFBF-2882-49C9-B687-8EB66AB9F4CE}" type="datetimeFigureOut">
              <a:rPr lang="en-GB" smtClean="0"/>
              <a:t>24/01/2021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4E3C68-D3F5-4B0A-BECC-7BAD69B56E2C}" type="slidenum">
              <a:rPr lang="en-GB" smtClean="0"/>
              <a:t>‹#›</a:t>
            </a:fld>
            <a:endParaRPr lang="en-GB"/>
          </a:p>
        </p:txBody>
      </p:sp>
    </p:spTree>
    <p:extLst>
      <p:ext uri="{BB962C8B-B14F-4D97-AF65-F5344CB8AC3E}">
        <p14:creationId xmlns:p14="http://schemas.microsoft.com/office/powerpoint/2010/main" val="3990083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CFFBF-2882-49C9-B687-8EB66AB9F4CE}"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4E3C68-D3F5-4B0A-BECC-7BAD69B56E2C}" type="slidenum">
              <a:rPr lang="en-GB" smtClean="0"/>
              <a:t>‹#›</a:t>
            </a:fld>
            <a:endParaRPr lang="en-GB"/>
          </a:p>
        </p:txBody>
      </p:sp>
    </p:spTree>
    <p:extLst>
      <p:ext uri="{BB962C8B-B14F-4D97-AF65-F5344CB8AC3E}">
        <p14:creationId xmlns:p14="http://schemas.microsoft.com/office/powerpoint/2010/main" val="996324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CFFBF-2882-49C9-B687-8EB66AB9F4CE}" type="datetimeFigureOut">
              <a:rPr lang="en-GB" smtClean="0"/>
              <a:t>24/01/2021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4E3C68-D3F5-4B0A-BECC-7BAD69B56E2C}" type="slidenum">
              <a:rPr lang="en-GB" smtClean="0"/>
              <a:t>‹#›</a:t>
            </a:fld>
            <a:endParaRPr lang="en-GB"/>
          </a:p>
        </p:txBody>
      </p:sp>
    </p:spTree>
    <p:extLst>
      <p:ext uri="{BB962C8B-B14F-4D97-AF65-F5344CB8AC3E}">
        <p14:creationId xmlns:p14="http://schemas.microsoft.com/office/powerpoint/2010/main" val="1350043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CFFBF-2882-49C9-B687-8EB66AB9F4CE}" type="datetimeFigureOut">
              <a:rPr lang="en-GB" smtClean="0"/>
              <a:t>24/01/2021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4E3C68-D3F5-4B0A-BECC-7BAD69B56E2C}" type="slidenum">
              <a:rPr lang="en-GB" smtClean="0"/>
              <a:t>‹#›</a:t>
            </a:fld>
            <a:endParaRPr lang="en-GB"/>
          </a:p>
        </p:txBody>
      </p:sp>
    </p:spTree>
    <p:extLst>
      <p:ext uri="{BB962C8B-B14F-4D97-AF65-F5344CB8AC3E}">
        <p14:creationId xmlns:p14="http://schemas.microsoft.com/office/powerpoint/2010/main" val="3954628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LO: Write a news article to show Jesus was the messiah </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3751914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Success criteria</a:t>
            </a:r>
          </a:p>
        </p:txBody>
      </p:sp>
      <p:sp>
        <p:nvSpPr>
          <p:cNvPr id="3" name="Content Placeholder 2"/>
          <p:cNvSpPr>
            <a:spLocks noGrp="1"/>
          </p:cNvSpPr>
          <p:nvPr>
            <p:ph idx="1"/>
          </p:nvPr>
        </p:nvSpPr>
        <p:spPr/>
        <p:txBody>
          <a:bodyPr/>
          <a:lstStyle/>
          <a:p>
            <a:r>
              <a:rPr lang="en-GB"/>
              <a:t>To use our knowledge from previous lessons (qualities in a saviour and qualities needed to help others) to show why Jesus was the messiah</a:t>
            </a:r>
          </a:p>
          <a:p>
            <a:r>
              <a:rPr lang="en-GB"/>
              <a:t>To use our knowledge of Jesus to suggest why he was the messiah</a:t>
            </a:r>
          </a:p>
        </p:txBody>
      </p:sp>
    </p:spTree>
    <p:extLst>
      <p:ext uri="{BB962C8B-B14F-4D97-AF65-F5344CB8AC3E}">
        <p14:creationId xmlns:p14="http://schemas.microsoft.com/office/powerpoint/2010/main" val="2607280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Messiah</a:t>
            </a:r>
          </a:p>
        </p:txBody>
      </p:sp>
      <p:sp>
        <p:nvSpPr>
          <p:cNvPr id="4" name="Content Placeholder 3"/>
          <p:cNvSpPr>
            <a:spLocks noGrp="1"/>
          </p:cNvSpPr>
          <p:nvPr>
            <p:ph idx="1"/>
          </p:nvPr>
        </p:nvSpPr>
        <p:spPr/>
        <p:txBody>
          <a:bodyPr/>
          <a:lstStyle/>
          <a:p>
            <a:r>
              <a:rPr lang="en-GB"/>
              <a:t>The person whom God will send to save humanity, believed by Christians to be Jesus (The anointed one). Hebrew form of the word Christ.</a:t>
            </a:r>
          </a:p>
        </p:txBody>
      </p:sp>
      <p:sp>
        <p:nvSpPr>
          <p:cNvPr id="5" name="Cloud Callout 4"/>
          <p:cNvSpPr/>
          <p:nvPr/>
        </p:nvSpPr>
        <p:spPr>
          <a:xfrm>
            <a:off x="5800436" y="3214255"/>
            <a:ext cx="4839855" cy="2807854"/>
          </a:xfrm>
          <a:prstGeom prst="cloudCallout">
            <a:avLst>
              <a:gd name="adj1" fmla="val -44306"/>
              <a:gd name="adj2" fmla="val 6019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a:t>Can you think of stories about Jesus that shows qualities of being a saviour, or times when Jesus has helped others?</a:t>
            </a:r>
          </a:p>
        </p:txBody>
      </p:sp>
    </p:spTree>
    <p:extLst>
      <p:ext uri="{BB962C8B-B14F-4D97-AF65-F5344CB8AC3E}">
        <p14:creationId xmlns:p14="http://schemas.microsoft.com/office/powerpoint/2010/main" val="4062444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t>Use your knowledge from previous work (the next two slides should jog your memory) to help you with this next part</a:t>
            </a:r>
          </a:p>
        </p:txBody>
      </p:sp>
      <p:pic>
        <p:nvPicPr>
          <p:cNvPr id="4" name="Picture 3"/>
          <p:cNvPicPr>
            <a:picLocks noChangeAspect="1"/>
          </p:cNvPicPr>
          <p:nvPr/>
        </p:nvPicPr>
        <p:blipFill>
          <a:blip r:embed="rId2"/>
          <a:stretch>
            <a:fillRect/>
          </a:stretch>
        </p:blipFill>
        <p:spPr>
          <a:xfrm>
            <a:off x="919596" y="1825625"/>
            <a:ext cx="10020300" cy="4086225"/>
          </a:xfrm>
          <a:prstGeom prst="rect">
            <a:avLst/>
          </a:prstGeom>
        </p:spPr>
      </p:pic>
    </p:spTree>
    <p:extLst>
      <p:ext uri="{BB962C8B-B14F-4D97-AF65-F5344CB8AC3E}">
        <p14:creationId xmlns:p14="http://schemas.microsoft.com/office/powerpoint/2010/main" val="3466847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stretch>
            <a:fillRect/>
          </a:stretch>
        </p:blipFill>
        <p:spPr>
          <a:xfrm>
            <a:off x="500062" y="2004291"/>
            <a:ext cx="11191875" cy="4419600"/>
          </a:xfrm>
          <a:prstGeom prst="rect">
            <a:avLst/>
          </a:prstGeom>
        </p:spPr>
      </p:pic>
    </p:spTree>
    <p:extLst>
      <p:ext uri="{BB962C8B-B14F-4D97-AF65-F5344CB8AC3E}">
        <p14:creationId xmlns:p14="http://schemas.microsoft.com/office/powerpoint/2010/main" val="39490158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vert="horz" lIns="91440" tIns="45720" rIns="91440" bIns="45720" rtlCol="0" anchor="t">
            <a:normAutofit/>
          </a:bodyPr>
          <a:lstStyle/>
          <a:p>
            <a:r>
              <a:rPr lang="en-GB"/>
              <a:t>Imagine you are a journalist and you have to interview people about Jesus, what might they say?</a:t>
            </a:r>
          </a:p>
          <a:p>
            <a:r>
              <a:rPr lang="en-GB"/>
              <a:t>Gather and jot down some ideas as you think about what some people might say about Jesus. You might want to interview his mother Mary and Joseph, maybe you could interview some of the wise men that travelled many days to see  Jesus Christ.</a:t>
            </a:r>
            <a:endParaRPr lang="en-GB">
              <a:cs typeface="Calibri"/>
            </a:endParaRPr>
          </a:p>
        </p:txBody>
      </p:sp>
    </p:spTree>
    <p:extLst>
      <p:ext uri="{BB962C8B-B14F-4D97-AF65-F5344CB8AC3E}">
        <p14:creationId xmlns:p14="http://schemas.microsoft.com/office/powerpoint/2010/main" val="13406274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Independent task</a:t>
            </a:r>
          </a:p>
        </p:txBody>
      </p:sp>
      <p:sp>
        <p:nvSpPr>
          <p:cNvPr id="3" name="Content Placeholder 2"/>
          <p:cNvSpPr>
            <a:spLocks noGrp="1"/>
          </p:cNvSpPr>
          <p:nvPr>
            <p:ph idx="1"/>
          </p:nvPr>
        </p:nvSpPr>
        <p:spPr/>
        <p:txBody>
          <a:bodyPr vert="horz" lIns="91440" tIns="45720" rIns="91440" bIns="45720" rtlCol="0" anchor="t">
            <a:normAutofit fontScale="92500" lnSpcReduction="10000"/>
          </a:bodyPr>
          <a:lstStyle/>
          <a:p>
            <a:r>
              <a:rPr lang="en-GB"/>
              <a:t>Write a news article that shows Jesus was the messiah.</a:t>
            </a:r>
            <a:endParaRPr lang="en-GB">
              <a:cs typeface="Calibri"/>
            </a:endParaRPr>
          </a:p>
          <a:p>
            <a:r>
              <a:rPr lang="en-GB"/>
              <a:t>A messiah is a saviour, use your previous lessons work on being a saviour and see if Jesus has any of those qualities. Explain How important those qualities are and whether you think continuously showed these qualities throughout his life on Earth. </a:t>
            </a:r>
          </a:p>
          <a:p>
            <a:r>
              <a:rPr lang="en-GB"/>
              <a:t>You can include interviews from people close to Jesus that describe how good, kind and helpful Jesus was and whether that links into Jesus being the messiah </a:t>
            </a:r>
          </a:p>
          <a:p>
            <a:endParaRPr lang="en-GB">
              <a:cs typeface="Calibri" panose="020F0502020204030204"/>
            </a:endParaRPr>
          </a:p>
          <a:p>
            <a:r>
              <a:rPr lang="en-GB">
                <a:cs typeface="Calibri" panose="020F0502020204030204"/>
              </a:rPr>
              <a:t>Please go to the next slide to see how to be successful when writing a newspaper article</a:t>
            </a:r>
          </a:p>
        </p:txBody>
      </p:sp>
    </p:spTree>
    <p:extLst>
      <p:ext uri="{BB962C8B-B14F-4D97-AF65-F5344CB8AC3E}">
        <p14:creationId xmlns:p14="http://schemas.microsoft.com/office/powerpoint/2010/main" val="398684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833EA-0B6E-4F74-AE7B-F77C9605D663}"/>
              </a:ext>
            </a:extLst>
          </p:cNvPr>
          <p:cNvSpPr>
            <a:spLocks noGrp="1"/>
          </p:cNvSpPr>
          <p:nvPr>
            <p:ph type="title"/>
          </p:nvPr>
        </p:nvSpPr>
        <p:spPr/>
        <p:txBody>
          <a:bodyPr/>
          <a:lstStyle/>
          <a:p>
            <a:r>
              <a:rPr lang="en-GB">
                <a:cs typeface="Calibri Light"/>
              </a:rPr>
              <a:t>How to be successful </a:t>
            </a:r>
            <a:endParaRPr lang="en-GB"/>
          </a:p>
        </p:txBody>
      </p:sp>
      <p:sp>
        <p:nvSpPr>
          <p:cNvPr id="3" name="Content Placeholder 2">
            <a:extLst>
              <a:ext uri="{FF2B5EF4-FFF2-40B4-BE49-F238E27FC236}">
                <a16:creationId xmlns:a16="http://schemas.microsoft.com/office/drawing/2014/main" id="{01C46F21-D514-4078-ACB1-6ADAA58873DE}"/>
              </a:ext>
            </a:extLst>
          </p:cNvPr>
          <p:cNvSpPr>
            <a:spLocks noGrp="1"/>
          </p:cNvSpPr>
          <p:nvPr>
            <p:ph idx="1"/>
          </p:nvPr>
        </p:nvSpPr>
        <p:spPr/>
        <p:txBody>
          <a:bodyPr vert="horz" lIns="91440" tIns="45720" rIns="91440" bIns="45720" rtlCol="0" anchor="t">
            <a:normAutofit/>
          </a:bodyPr>
          <a:lstStyle/>
          <a:p>
            <a:r>
              <a:rPr lang="en-GB">
                <a:cs typeface="Calibri"/>
              </a:rPr>
              <a:t>Create an eye-catching headline (title) </a:t>
            </a:r>
          </a:p>
          <a:p>
            <a:r>
              <a:rPr lang="en-GB">
                <a:cs typeface="Calibri"/>
              </a:rPr>
              <a:t>Your first sentence should sum up what the article is about</a:t>
            </a:r>
          </a:p>
          <a:p>
            <a:pPr marL="0" indent="0">
              <a:buNone/>
            </a:pPr>
            <a:r>
              <a:rPr lang="en-GB">
                <a:cs typeface="Calibri"/>
              </a:rPr>
              <a:t>Example: In this article we will be discussing our reasons for Jesus being the messiah</a:t>
            </a:r>
          </a:p>
          <a:p>
            <a:r>
              <a:rPr lang="en-GB">
                <a:cs typeface="Calibri"/>
              </a:rPr>
              <a:t>The article must be written in the 3rd person (he/she, they)</a:t>
            </a:r>
          </a:p>
          <a:p>
            <a:r>
              <a:rPr lang="en-GB">
                <a:cs typeface="Calibri"/>
              </a:rPr>
              <a:t>The article must be written in the past tense</a:t>
            </a:r>
          </a:p>
          <a:p>
            <a:endParaRPr lang="en-GB">
              <a:cs typeface="Calibri"/>
            </a:endParaRPr>
          </a:p>
          <a:p>
            <a:endParaRPr lang="en-GB">
              <a:cs typeface="Calibri"/>
            </a:endParaRPr>
          </a:p>
        </p:txBody>
      </p:sp>
    </p:spTree>
    <p:extLst>
      <p:ext uri="{BB962C8B-B14F-4D97-AF65-F5344CB8AC3E}">
        <p14:creationId xmlns:p14="http://schemas.microsoft.com/office/powerpoint/2010/main" val="8632184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LO: Write a news article to show Jesus was the messiah </vt:lpstr>
      <vt:lpstr>Success criteria</vt:lpstr>
      <vt:lpstr>Messiah</vt:lpstr>
      <vt:lpstr>Use your knowledge from previous work (the next two slides should jog your memory) to help you with this next part</vt:lpstr>
      <vt:lpstr>PowerPoint Presentation</vt:lpstr>
      <vt:lpstr>PowerPoint Presentation</vt:lpstr>
      <vt:lpstr>Independent task</vt:lpstr>
      <vt:lpstr>How to be successful </vt:lpstr>
    </vt:vector>
  </TitlesOfParts>
  <Company>First Federation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Write a news article to show Jesus was the messiah</dc:title>
  <dc:creator>Matt Skinner</dc:creator>
  <cp:revision>1</cp:revision>
  <dcterms:created xsi:type="dcterms:W3CDTF">2021-01-21T10:53:18Z</dcterms:created>
  <dcterms:modified xsi:type="dcterms:W3CDTF">2021-01-24T09:43:26Z</dcterms:modified>
</cp:coreProperties>
</file>