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2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77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4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594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68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823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83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534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7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41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624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4EC9B8D0-0F5F-49F2-89FC-8547D5FE3315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E0339A0-5A9F-44A0-AC03-0E615BB2146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14455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lenheimpalace.com/" TargetMode="External"/><Relationship Id="rId2" Type="http://schemas.openxmlformats.org/officeDocument/2006/relationships/hyperlink" Target="http://www.burghley.co.uk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astlehoward.co.uk/" TargetMode="External"/><Relationship Id="rId5" Type="http://schemas.openxmlformats.org/officeDocument/2006/relationships/hyperlink" Target="http://www.bodrhyddan.co.uk/" TargetMode="External"/><Relationship Id="rId4" Type="http://schemas.openxmlformats.org/officeDocument/2006/relationships/hyperlink" Target="https://www.chatsworth.org/hous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82835" y="429636"/>
            <a:ext cx="6317673" cy="238760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LO: to research features of stately homes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182" y="1392526"/>
            <a:ext cx="3143394" cy="422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5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500" dirty="0" smtClean="0"/>
              <a:t>To research information on Stately homes</a:t>
            </a:r>
          </a:p>
          <a:p>
            <a:r>
              <a:rPr lang="en-GB" sz="2500" dirty="0" smtClean="0"/>
              <a:t>To understand the size and elegance of Stately homes</a:t>
            </a:r>
          </a:p>
          <a:p>
            <a:r>
              <a:rPr lang="en-GB" sz="2500" dirty="0" smtClean="0"/>
              <a:t>To explore differences between the home in Goth Girl compared to real life Stately homes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329291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LO: to research features of stately homes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58109" y="2752436"/>
            <a:ext cx="82850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/>
              <a:t>The first part of our English lesson will be a reading of chapters 6, 7 and 8 of Goth Girl. These chapters will prepare us for work over the next week.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365964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95" y="0"/>
            <a:ext cx="122125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2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7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5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LO: to research features of stately homes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26836" y="2872509"/>
            <a:ext cx="9882909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/>
              <a:t>Can you remember and think about any highlighted features and description regarding the house? </a:t>
            </a:r>
          </a:p>
          <a:p>
            <a:endParaRPr lang="en-GB" sz="3500" dirty="0"/>
          </a:p>
          <a:p>
            <a:r>
              <a:rPr lang="en-GB" sz="3500" dirty="0" smtClean="0"/>
              <a:t>What rooms were there?</a:t>
            </a:r>
          </a:p>
          <a:p>
            <a:r>
              <a:rPr lang="en-GB" sz="3500" dirty="0" smtClean="0"/>
              <a:t>How were each rooms described?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400689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LO: to research features of stately homes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348509" y="2475345"/>
            <a:ext cx="93749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dirty="0" smtClean="0"/>
              <a:t>Your </a:t>
            </a:r>
            <a:r>
              <a:rPr lang="en-GB" b="1" u="sng" dirty="0" smtClean="0"/>
              <a:t>independent task </a:t>
            </a:r>
            <a:r>
              <a:rPr lang="en-GB" dirty="0" smtClean="0"/>
              <a:t>will be to research Stately homes and present your findings as an information leaflet or information poster. There are some points below that can help you with gathering information.</a:t>
            </a:r>
          </a:p>
          <a:p>
            <a:pPr fontAlgn="base"/>
            <a:endParaRPr lang="en-GB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 smtClean="0"/>
              <a:t>its </a:t>
            </a:r>
            <a:r>
              <a:rPr lang="en-GB" dirty="0"/>
              <a:t>size and shape,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its age and history, 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the different rooms,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the gardens and grounds,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the materials used to build it,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how it is decorated and furnished,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if the </a:t>
            </a:r>
            <a:r>
              <a:rPr lang="en-GB" dirty="0" smtClean="0"/>
              <a:t>house is </a:t>
            </a:r>
            <a:r>
              <a:rPr lang="en-GB" dirty="0"/>
              <a:t>still lived in today, and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/>
              <a:t>if parts of it are ruined (or look like ruins). 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918036" y="4339863"/>
            <a:ext cx="51169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linkClick r:id="rId2"/>
              </a:rPr>
              <a:t>http://www.burghley.co.uk/</a:t>
            </a:r>
            <a:r>
              <a:rPr lang="en-GB" dirty="0"/>
              <a:t> </a:t>
            </a:r>
            <a:r>
              <a:rPr lang="en-GB" dirty="0" smtClean="0"/>
              <a:t> </a:t>
            </a:r>
          </a:p>
          <a:p>
            <a:r>
              <a:rPr lang="en-GB" u="sng" dirty="0">
                <a:hlinkClick r:id="rId3"/>
              </a:rPr>
              <a:t>http://www.blenheimpalace.com/</a:t>
            </a:r>
            <a:r>
              <a:rPr lang="en-GB" dirty="0"/>
              <a:t> </a:t>
            </a:r>
            <a:r>
              <a:rPr lang="en-GB" dirty="0" smtClean="0"/>
              <a:t> </a:t>
            </a:r>
          </a:p>
          <a:p>
            <a:r>
              <a:rPr lang="en-GB" u="sng" dirty="0">
                <a:hlinkClick r:id="rId4"/>
              </a:rPr>
              <a:t>https://www.chatsworth.org/house/</a:t>
            </a:r>
            <a:r>
              <a:rPr lang="en-GB" dirty="0"/>
              <a:t> </a:t>
            </a:r>
            <a:r>
              <a:rPr lang="en-GB" dirty="0" smtClean="0"/>
              <a:t> </a:t>
            </a:r>
          </a:p>
          <a:p>
            <a:r>
              <a:rPr lang="en-GB" u="sng" dirty="0">
                <a:hlinkClick r:id="rId5"/>
              </a:rPr>
              <a:t>http://www.bodrhyddan.co.uk/</a:t>
            </a:r>
            <a:r>
              <a:rPr lang="en-GB" dirty="0"/>
              <a:t> </a:t>
            </a:r>
            <a:r>
              <a:rPr lang="en-GB" dirty="0" smtClean="0"/>
              <a:t> </a:t>
            </a:r>
          </a:p>
          <a:p>
            <a:r>
              <a:rPr lang="en-GB" u="sng" dirty="0">
                <a:hlinkClick r:id="rId6"/>
              </a:rPr>
              <a:t>http://www.castlehoward.co.uk/</a:t>
            </a:r>
            <a:r>
              <a:rPr lang="en-GB" dirty="0"/>
              <a:t> 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908800" y="3352800"/>
            <a:ext cx="5144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links below lead to stately homes in the UK and they will give you great information as well as a couple of virtual tours.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1461</TotalTime>
  <Words>193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Gill Sans MT</vt:lpstr>
      <vt:lpstr>Wingdings 2</vt:lpstr>
      <vt:lpstr>Dividend</vt:lpstr>
      <vt:lpstr>LO: to research features of stately homes</vt:lpstr>
      <vt:lpstr>Success criteria</vt:lpstr>
      <vt:lpstr>LO: to research features of stately homes</vt:lpstr>
      <vt:lpstr>PowerPoint Presentation</vt:lpstr>
      <vt:lpstr>PowerPoint Presentation</vt:lpstr>
      <vt:lpstr>PowerPoint Presentation</vt:lpstr>
      <vt:lpstr>LO: to research features of stately homes</vt:lpstr>
      <vt:lpstr>LO: to research features of stately homes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size and atmosphere within a setting</dc:title>
  <dc:creator>Matt Skinner</dc:creator>
  <cp:lastModifiedBy>Matt Skinner</cp:lastModifiedBy>
  <cp:revision>8</cp:revision>
  <dcterms:created xsi:type="dcterms:W3CDTF">2021-01-09T13:34:09Z</dcterms:created>
  <dcterms:modified xsi:type="dcterms:W3CDTF">2021-01-10T13:55:51Z</dcterms:modified>
</cp:coreProperties>
</file>