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695"/>
  </p:normalViewPr>
  <p:slideViewPr>
    <p:cSldViewPr snapToGrid="0" snapToObjects="1">
      <p:cViewPr varScale="1">
        <p:scale>
          <a:sx n="98" d="100"/>
          <a:sy n="98" d="100"/>
        </p:scale>
        <p:origin x="-122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c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ca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car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cart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ca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car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cart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31836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heavy two-wheeled wagon pulled by a horse.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dragon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pull the cart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366744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688270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ar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35855E8-D39A-4945-AA80-91DB7E7F01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129739"/>
            <a:ext cx="11566090" cy="148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97285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heavy two-wheeled wagon pulled by a horse.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F2EF9A6-0E68-A14E-9480-394FFF2A6C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129739"/>
            <a:ext cx="11566090" cy="148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96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Marie C</cp:lastModifiedBy>
  <cp:revision>27</cp:revision>
  <dcterms:created xsi:type="dcterms:W3CDTF">2020-04-26T08:43:48Z</dcterms:created>
  <dcterms:modified xsi:type="dcterms:W3CDTF">2020-04-30T08:23:00Z</dcterms:modified>
</cp:coreProperties>
</file>