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FDD151-D0B5-BD46-681D-CBE271D80A95}" v="47" dt="2021-02-10T09:50:26.552"/>
    <p1510:client id="{FD58BE3C-5723-4A2E-95AF-18B61A9F1098}" v="885" dt="2021-02-10T09:42:03.4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AEFDD151-D0B5-BD46-681D-CBE271D80A95}"/>
    <pc:docChg chg="modSld">
      <pc:chgData name="Amanda Clarke" userId="S::amandaclarke@brixington.devon.sch.uk::2dfd25e1-874b-4d7c-a8e9-9d4d08ce8efb" providerId="AD" clId="Web-{AEFDD151-D0B5-BD46-681D-CBE271D80A95}" dt="2021-02-10T09:50:26.552" v="22" actId="20577"/>
      <pc:docMkLst>
        <pc:docMk/>
      </pc:docMkLst>
      <pc:sldChg chg="modSp">
        <pc:chgData name="Amanda Clarke" userId="S::amandaclarke@brixington.devon.sch.uk::2dfd25e1-874b-4d7c-a8e9-9d4d08ce8efb" providerId="AD" clId="Web-{AEFDD151-D0B5-BD46-681D-CBE271D80A95}" dt="2021-02-10T09:49:04.937" v="11" actId="20577"/>
        <pc:sldMkLst>
          <pc:docMk/>
          <pc:sldMk cId="4175134139" sldId="257"/>
        </pc:sldMkLst>
        <pc:spChg chg="mod">
          <ac:chgData name="Amanda Clarke" userId="S::amandaclarke@brixington.devon.sch.uk::2dfd25e1-874b-4d7c-a8e9-9d4d08ce8efb" providerId="AD" clId="Web-{AEFDD151-D0B5-BD46-681D-CBE271D80A95}" dt="2021-02-10T09:49:04.937" v="11" actId="20577"/>
          <ac:spMkLst>
            <pc:docMk/>
            <pc:sldMk cId="4175134139" sldId="257"/>
            <ac:spMk id="3" creationId="{7D4C98BC-B3FD-4D77-A484-08320262E756}"/>
          </ac:spMkLst>
        </pc:spChg>
      </pc:sldChg>
      <pc:sldChg chg="modSp">
        <pc:chgData name="Amanda Clarke" userId="S::amandaclarke@brixington.devon.sch.uk::2dfd25e1-874b-4d7c-a8e9-9d4d08ce8efb" providerId="AD" clId="Web-{AEFDD151-D0B5-BD46-681D-CBE271D80A95}" dt="2021-02-10T09:49:56.255" v="15" actId="20577"/>
        <pc:sldMkLst>
          <pc:docMk/>
          <pc:sldMk cId="692678027" sldId="260"/>
        </pc:sldMkLst>
        <pc:spChg chg="mod">
          <ac:chgData name="Amanda Clarke" userId="S::amandaclarke@brixington.devon.sch.uk::2dfd25e1-874b-4d7c-a8e9-9d4d08ce8efb" providerId="AD" clId="Web-{AEFDD151-D0B5-BD46-681D-CBE271D80A95}" dt="2021-02-10T09:49:56.255" v="15" actId="20577"/>
          <ac:spMkLst>
            <pc:docMk/>
            <pc:sldMk cId="692678027" sldId="260"/>
            <ac:spMk id="3" creationId="{B21BE70C-5441-45C4-81AC-3EBC108E0F28}"/>
          </ac:spMkLst>
        </pc:spChg>
      </pc:sldChg>
      <pc:sldChg chg="modSp">
        <pc:chgData name="Amanda Clarke" userId="S::amandaclarke@brixington.devon.sch.uk::2dfd25e1-874b-4d7c-a8e9-9d4d08ce8efb" providerId="AD" clId="Web-{AEFDD151-D0B5-BD46-681D-CBE271D80A95}" dt="2021-02-10T09:50:26.552" v="22" actId="20577"/>
        <pc:sldMkLst>
          <pc:docMk/>
          <pc:sldMk cId="692819104" sldId="261"/>
        </pc:sldMkLst>
        <pc:spChg chg="mod">
          <ac:chgData name="Amanda Clarke" userId="S::amandaclarke@brixington.devon.sch.uk::2dfd25e1-874b-4d7c-a8e9-9d4d08ce8efb" providerId="AD" clId="Web-{AEFDD151-D0B5-BD46-681D-CBE271D80A95}" dt="2021-02-10T09:50:26.552" v="22" actId="20577"/>
          <ac:spMkLst>
            <pc:docMk/>
            <pc:sldMk cId="692819104" sldId="261"/>
            <ac:spMk id="3" creationId="{6FB88A4B-9225-4D03-9546-391E4EF145D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cxfour.blogspot.com/2014/02/little-lamb-who-made-thee.html" TargetMode="External"/><Relationship Id="rId7" Type="http://schemas.openxmlformats.org/officeDocument/2006/relationships/hyperlink" Target="http://photoeverywhere.co.uk/britain/snowdonia/slides/daffodil2559.ht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www.flickr.com/photos/the-wanderers-eye/4494147652/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 to understand why Easter is so important to Christians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21179-3705-4A17-B057-68E5B22D3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C98BC-B3FD-4D77-A484-08320262E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To understand the Easter story leads to new life</a:t>
            </a:r>
          </a:p>
          <a:p>
            <a:r>
              <a:rPr lang="en-GB" dirty="0">
                <a:cs typeface="Calibri"/>
              </a:rPr>
              <a:t>To begin understanding Good Friday</a:t>
            </a:r>
          </a:p>
          <a:p>
            <a:r>
              <a:rPr lang="en-GB" dirty="0">
                <a:cs typeface="Calibri"/>
              </a:rPr>
              <a:t>To begin understanding Easter Sunday</a:t>
            </a:r>
          </a:p>
        </p:txBody>
      </p:sp>
    </p:spTree>
    <p:extLst>
      <p:ext uri="{BB962C8B-B14F-4D97-AF65-F5344CB8AC3E}">
        <p14:creationId xmlns:p14="http://schemas.microsoft.com/office/powerpoint/2010/main" val="417513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48EA94-6137-41CD-84F0-F3DAA88C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600">
                <a:solidFill>
                  <a:srgbClr val="FFFFFF"/>
                </a:solidFill>
              </a:rPr>
              <a:t>What do these pictures all have in common?</a:t>
            </a:r>
          </a:p>
        </p:txBody>
      </p:sp>
      <p:pic>
        <p:nvPicPr>
          <p:cNvPr id="9" name="Picture 9" descr="A picture containing grass, sheep, outdoor, field&#10;&#10;Description automatically generated">
            <a:extLst>
              <a:ext uri="{FF2B5EF4-FFF2-40B4-BE49-F238E27FC236}">
                <a16:creationId xmlns:a16="http://schemas.microsoft.com/office/drawing/2014/main" id="{73B9B8B8-1F34-4C10-9AC1-3AD7F6942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20040" y="1163252"/>
            <a:ext cx="3425609" cy="2286594"/>
          </a:xfrm>
          <a:prstGeom prst="rect">
            <a:avLst/>
          </a:prstGeom>
        </p:spPr>
      </p:pic>
      <p:pic>
        <p:nvPicPr>
          <p:cNvPr id="12" name="Picture 12" descr="A picture containing bird, gallinaceous bird, chicken, indoor&#10;&#10;Description automatically generated">
            <a:extLst>
              <a:ext uri="{FF2B5EF4-FFF2-40B4-BE49-F238E27FC236}">
                <a16:creationId xmlns:a16="http://schemas.microsoft.com/office/drawing/2014/main" id="{BA242409-C037-4309-A7E2-FBC6937D4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385729" y="1242219"/>
            <a:ext cx="3433324" cy="212866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>
            <a:extLst>
              <a:ext uri="{FF2B5EF4-FFF2-40B4-BE49-F238E27FC236}">
                <a16:creationId xmlns:a16="http://schemas.microsoft.com/office/drawing/2014/main" id="{C92200B2-5DD8-4D71-86A3-5289D969F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662569" y="330045"/>
            <a:ext cx="2998227" cy="3997637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08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7546-FA5F-43F8-B50A-2BC98E2F6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That's right....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00585-D55E-45DB-A296-281CBE699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cs typeface="Calibri"/>
              </a:rPr>
              <a:t>A new life</a:t>
            </a:r>
          </a:p>
          <a:p>
            <a:r>
              <a:rPr lang="en-GB" sz="3200" dirty="0">
                <a:cs typeface="Calibri"/>
              </a:rPr>
              <a:t>Spring-time</a:t>
            </a:r>
          </a:p>
          <a:p>
            <a:pPr>
              <a:buNone/>
            </a:pPr>
            <a:r>
              <a:rPr lang="en-GB" sz="3200" dirty="0">
                <a:ea typeface="+mn-lt"/>
                <a:cs typeface="+mn-lt"/>
              </a:rPr>
              <a:t>That is why Christians celebrate Easter in Spring, it is a reminder of new life.</a:t>
            </a:r>
          </a:p>
          <a:p>
            <a:pPr marL="0" indent="0">
              <a:buNone/>
            </a:pPr>
            <a:endParaRPr lang="en-GB" sz="3200" dirty="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pic>
        <p:nvPicPr>
          <p:cNvPr id="8" name="Picture 4" descr="Autumn foliage in a forest">
            <a:extLst>
              <a:ext uri="{FF2B5EF4-FFF2-40B4-BE49-F238E27FC236}">
                <a16:creationId xmlns:a16="http://schemas.microsoft.com/office/drawing/2014/main" id="{0192D901-8798-443F-BF97-89DE76A81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2" r="32885" b="4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CB2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0530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6DD28-6B70-4D76-9731-65055D884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The story of Easter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BE70C-5441-45C4-81AC-3EBC108E0F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Please watch the following clip about why Easter is so important to Christians.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ea typeface="+mn-lt"/>
                <a:cs typeface="+mn-lt"/>
              </a:rPr>
              <a:t>https://www.bbc.co.uk/teach/class-clips-video/religious-studies-ks1-the-christian-story-of-easter/zhgv47h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267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F25C0-B430-41C1-83D6-EBAF57810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What does new life mean...?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88A4B-9225-4D03-9546-391E4EF145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Year two, in your books I want you to write a couple of sentences with what new life means to you, it could be the birth of a baby in your family, plant life, ponds...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Start off with:</a:t>
            </a:r>
          </a:p>
          <a:p>
            <a:pPr marL="0" indent="0">
              <a:buNone/>
            </a:pPr>
            <a:r>
              <a:rPr lang="en-GB" sz="3600" dirty="0">
                <a:cs typeface="Calibri" panose="020F0502020204030204"/>
              </a:rPr>
              <a:t>New life means.........</a:t>
            </a: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  <a:p>
            <a:r>
              <a:rPr lang="en-GB">
                <a:cs typeface="Calibri" panose="020F0502020204030204"/>
              </a:rPr>
              <a:t>I'd love to see some pictures to help support your writing!!</a:t>
            </a:r>
          </a:p>
        </p:txBody>
      </p:sp>
    </p:spTree>
    <p:extLst>
      <p:ext uri="{BB962C8B-B14F-4D97-AF65-F5344CB8AC3E}">
        <p14:creationId xmlns:p14="http://schemas.microsoft.com/office/powerpoint/2010/main" val="692819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LO: to understand why Easter is so important to Christians</vt:lpstr>
      <vt:lpstr>Success Criteria</vt:lpstr>
      <vt:lpstr>What do these pictures all have in common?</vt:lpstr>
      <vt:lpstr>That's right....</vt:lpstr>
      <vt:lpstr>The story of Easter</vt:lpstr>
      <vt:lpstr>What does new life mean...?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120</cp:revision>
  <dcterms:created xsi:type="dcterms:W3CDTF">2021-02-10T09:10:55Z</dcterms:created>
  <dcterms:modified xsi:type="dcterms:W3CDTF">2021-02-10T09:50:34Z</dcterms:modified>
</cp:coreProperties>
</file>