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13"/>
  </p:notesMasterIdLst>
  <p:sldIdLst>
    <p:sldId id="256" r:id="rId5"/>
    <p:sldId id="257" r:id="rId6"/>
    <p:sldId id="258" r:id="rId7"/>
    <p:sldId id="259" r:id="rId8"/>
    <p:sldId id="260" r:id="rId9"/>
    <p:sldId id="261" r:id="rId10"/>
    <p:sldId id="262" r:id="rId11"/>
    <p:sldId id="263" r:id="rId12"/>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4" roundtripDataSignature="AMtx7mh60K1PzomuDzpiFjdtFeMgX7Nl3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
        <p:cNvGrpSpPr/>
        <p:nvPr/>
      </p:nvGrpSpPr>
      <p:grpSpPr>
        <a:xfrm>
          <a:off x="0" y="0"/>
          <a:ext cx="0" cy="0"/>
          <a:chOff x="0" y="0"/>
          <a:chExt cx="0" cy="0"/>
        </a:xfrm>
      </p:grpSpPr>
      <p:sp>
        <p:nvSpPr>
          <p:cNvPr id="26" name="Google Shape;26;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 name="Google Shape;27;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
        <p:cNvGrpSpPr/>
        <p:nvPr/>
      </p:nvGrpSpPr>
      <p:grpSpPr>
        <a:xfrm>
          <a:off x="0" y="0"/>
          <a:ext cx="0" cy="0"/>
          <a:chOff x="0" y="0"/>
          <a:chExt cx="0" cy="0"/>
        </a:xfrm>
      </p:grpSpPr>
      <p:sp>
        <p:nvSpPr>
          <p:cNvPr id="30" name="Google Shape;30;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 name="Google Shape;31;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 name="Google Shape;47;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 name="Google Shape;62;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 name="Google Shape;76;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3" name="Google Shape;103;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1" name="Google Shape;141;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bg>
      <p:bgPr>
        <a:blipFill>
          <a:blip r:embed="rId2">
            <a:alphaModFix/>
          </a:blip>
          <a:stretch>
            <a:fillRect/>
          </a:stretch>
        </a:blipFill>
        <a:effectLst/>
      </p:bgPr>
    </p:bg>
    <p:spTree>
      <p:nvGrpSpPr>
        <p:cNvPr id="1" name="Shape 12"/>
        <p:cNvGrpSpPr/>
        <p:nvPr/>
      </p:nvGrpSpPr>
      <p:grpSpPr>
        <a:xfrm>
          <a:off x="0" y="0"/>
          <a:ext cx="0" cy="0"/>
          <a:chOff x="0" y="0"/>
          <a:chExt cx="0" cy="0"/>
        </a:xfrm>
      </p:grpSpPr>
      <p:pic>
        <p:nvPicPr>
          <p:cNvPr id="13" name="Google Shape;13;p10"/>
          <p:cNvPicPr preferRelativeResize="0"/>
          <p:nvPr/>
        </p:nvPicPr>
        <p:blipFill rotWithShape="1">
          <a:blip r:embed="rId3">
            <a:alphaModFix/>
          </a:blip>
          <a:srcRect/>
          <a:stretch/>
        </p:blipFill>
        <p:spPr>
          <a:xfrm>
            <a:off x="8522767" y="6196125"/>
            <a:ext cx="576495" cy="580719"/>
          </a:xfrm>
          <a:prstGeom prst="rect">
            <a:avLst/>
          </a:prstGeom>
          <a:noFill/>
          <a:ln>
            <a:noFill/>
          </a:ln>
        </p:spPr>
      </p:pic>
      <p:sp>
        <p:nvSpPr>
          <p:cNvPr id="14" name="Google Shape;14;p10">
            <a:hlinkClick r:id="rId4"/>
          </p:cNvPr>
          <p:cNvSpPr/>
          <p:nvPr/>
        </p:nvSpPr>
        <p:spPr>
          <a:xfrm>
            <a:off x="4137660" y="5561814"/>
            <a:ext cx="868680" cy="55302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p:cSld name="Title and Content">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11"/>
          <p:cNvSpPr/>
          <p:nvPr/>
        </p:nvSpPr>
        <p:spPr>
          <a:xfrm>
            <a:off x="457198" y="438151"/>
            <a:ext cx="8220075" cy="5957887"/>
          </a:xfrm>
          <a:prstGeom prst="roundRect">
            <a:avLst>
              <a:gd name="adj" fmla="val 2649"/>
            </a:avLst>
          </a:prstGeom>
          <a:solidFill>
            <a:schemeClr val="lt1">
              <a:alpha val="89803"/>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b="0" i="0" u="none" strike="noStrike" cap="none">
                <a:solidFill>
                  <a:schemeClr val="lt1"/>
                </a:solidFill>
                <a:latin typeface="Arial"/>
                <a:ea typeface="Arial"/>
                <a:cs typeface="Arial"/>
                <a:sym typeface="Arial"/>
              </a:rPr>
              <a:t> </a:t>
            </a:r>
            <a:endParaRPr/>
          </a:p>
        </p:txBody>
      </p:sp>
      <p:sp>
        <p:nvSpPr>
          <p:cNvPr id="17" name="Google Shape;17;p11"/>
          <p:cNvSpPr>
            <a:spLocks noGrp="1"/>
          </p:cNvSpPr>
          <p:nvPr>
            <p:ph type="title"/>
          </p:nvPr>
        </p:nvSpPr>
        <p:spPr>
          <a:xfrm>
            <a:off x="457198" y="478895"/>
            <a:ext cx="8220075" cy="994306"/>
          </a:xfrm>
          <a:prstGeom prst="roundRect">
            <a:avLst>
              <a:gd name="adj" fmla="val 9641"/>
            </a:avLst>
          </a:prstGeom>
          <a:noFill/>
          <a:ln>
            <a:noFill/>
          </a:ln>
        </p:spPr>
        <p:txBody>
          <a:bodyPr spcFirstLastPara="1" wrap="square" lIns="252000" tIns="252000" rIns="252000" bIns="252000" anchor="ctr" anchorCtr="1">
            <a:noAutofit/>
          </a:bodyPr>
          <a:lstStyle>
            <a:lvl1pPr lvl="0" algn="l">
              <a:lnSpc>
                <a:spcPct val="90000"/>
              </a:lnSpc>
              <a:spcBef>
                <a:spcPts val="0"/>
              </a:spcBef>
              <a:spcAft>
                <a:spcPts val="0"/>
              </a:spcAft>
              <a:buClr>
                <a:srgbClr val="1C1C1C"/>
              </a:buClr>
              <a:buSzPts val="40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End Slide">
  <p:cSld name="End Slide">
    <p:bg>
      <p:bgPr>
        <a:blipFill>
          <a:blip r:embed="rId2">
            <a:alphaModFix/>
          </a:blip>
          <a:stretch>
            <a:fillRect/>
          </a:stretch>
        </a:blipFill>
        <a:effectLst/>
      </p:bgPr>
    </p:bg>
    <p:spTree>
      <p:nvGrpSpPr>
        <p:cNvPr id="1" name="Shape 18"/>
        <p:cNvGrpSpPr/>
        <p:nvPr/>
      </p:nvGrpSpPr>
      <p:grpSpPr>
        <a:xfrm>
          <a:off x="0" y="0"/>
          <a:ext cx="0" cy="0"/>
          <a:chOff x="0" y="0"/>
          <a:chExt cx="0" cy="0"/>
        </a:xfrm>
      </p:grpSpPr>
      <p:pic>
        <p:nvPicPr>
          <p:cNvPr id="19" name="Google Shape;19;p12"/>
          <p:cNvPicPr preferRelativeResize="0"/>
          <p:nvPr/>
        </p:nvPicPr>
        <p:blipFill rotWithShape="1">
          <a:blip r:embed="rId3">
            <a:alphaModFix/>
          </a:blip>
          <a:srcRect/>
          <a:stretch/>
        </p:blipFill>
        <p:spPr>
          <a:xfrm>
            <a:off x="8522767" y="6196125"/>
            <a:ext cx="576495" cy="580719"/>
          </a:xfrm>
          <a:prstGeom prst="rect">
            <a:avLst/>
          </a:prstGeom>
          <a:noFill/>
          <a:ln>
            <a:noFill/>
          </a:ln>
        </p:spPr>
      </p:pic>
      <p:sp>
        <p:nvSpPr>
          <p:cNvPr id="20" name="Google Shape;20;p12">
            <a:hlinkClick r:id="rId4"/>
          </p:cNvPr>
          <p:cNvSpPr/>
          <p:nvPr/>
        </p:nvSpPr>
        <p:spPr>
          <a:xfrm>
            <a:off x="4137660" y="3152488"/>
            <a:ext cx="868680" cy="55302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with Box">
  <p:cSld name="Title Slide with Box">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13"/>
          <p:cNvSpPr/>
          <p:nvPr/>
        </p:nvSpPr>
        <p:spPr>
          <a:xfrm>
            <a:off x="457198" y="438151"/>
            <a:ext cx="8220075" cy="5957887"/>
          </a:xfrm>
          <a:prstGeom prst="roundRect">
            <a:avLst>
              <a:gd name="adj" fmla="val 2649"/>
            </a:avLst>
          </a:prstGeom>
          <a:solidFill>
            <a:schemeClr val="lt1">
              <a:alpha val="89803"/>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pic>
        <p:nvPicPr>
          <p:cNvPr id="23" name="Google Shape;23;p13"/>
          <p:cNvPicPr preferRelativeResize="0"/>
          <p:nvPr/>
        </p:nvPicPr>
        <p:blipFill rotWithShape="1">
          <a:blip r:embed="rId3">
            <a:alphaModFix/>
          </a:blip>
          <a:srcRect/>
          <a:stretch/>
        </p:blipFill>
        <p:spPr>
          <a:xfrm>
            <a:off x="8072497" y="5734211"/>
            <a:ext cx="576495" cy="580719"/>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Aims Slide">
  <p:cSld name="Aims Slide">
    <p:bg>
      <p:bgPr>
        <a:blipFill>
          <a:blip r:embed="rId2">
            <a:alphaModFix/>
          </a:blip>
          <a:stretch>
            <a:fillRect/>
          </a:stretch>
        </a:blipFill>
        <a:effectLst/>
      </p:bgPr>
    </p:bg>
    <p:spTree>
      <p:nvGrpSpPr>
        <p:cNvPr id="1" name="Shape 24"/>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Shape 9"/>
        <p:cNvGrpSpPr/>
        <p:nvPr/>
      </p:nvGrpSpPr>
      <p:grpSpPr>
        <a:xfrm>
          <a:off x="0" y="0"/>
          <a:ext cx="0" cy="0"/>
          <a:chOff x="0" y="0"/>
          <a:chExt cx="0" cy="0"/>
        </a:xfrm>
      </p:grpSpPr>
      <p:sp>
        <p:nvSpPr>
          <p:cNvPr id="10" name="Google Shape;10;p9"/>
          <p:cNvSpPr>
            <a:spLocks noGrp="1"/>
          </p:cNvSpPr>
          <p:nvPr>
            <p:ph type="title"/>
          </p:nvPr>
        </p:nvSpPr>
        <p:spPr>
          <a:xfrm>
            <a:off x="489745" y="695325"/>
            <a:ext cx="8164510" cy="1150938"/>
          </a:xfrm>
          <a:prstGeom prst="roundRect">
            <a:avLst>
              <a:gd name="adj" fmla="val 9641"/>
            </a:avLst>
          </a:prstGeom>
          <a:noFill/>
          <a:ln>
            <a:noFill/>
          </a:ln>
        </p:spPr>
        <p:txBody>
          <a:bodyPr spcFirstLastPara="1" wrap="square" lIns="252000" tIns="252000" rIns="252000" bIns="252000" anchor="ctr" anchorCtr="1">
            <a:normAutofit/>
          </a:bodyPr>
          <a:lstStyle>
            <a:lvl1pPr marR="0" lvl="0" algn="l" rtl="0">
              <a:lnSpc>
                <a:spcPct val="90000"/>
              </a:lnSpc>
              <a:spcBef>
                <a:spcPts val="0"/>
              </a:spcBef>
              <a:spcAft>
                <a:spcPts val="0"/>
              </a:spcAft>
              <a:buClr>
                <a:srgbClr val="1C1C1C"/>
              </a:buClr>
              <a:buSzPts val="4000"/>
              <a:buFont typeface="Arial"/>
              <a:buNone/>
              <a:defRPr sz="4000" b="1" i="0" u="none" strike="noStrike" cap="non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a:spLocks noGrp="1"/>
          </p:cNvSpPr>
          <p:nvPr>
            <p:ph type="body" idx="1"/>
          </p:nvPr>
        </p:nvSpPr>
        <p:spPr>
          <a:xfrm>
            <a:off x="489745" y="1957386"/>
            <a:ext cx="8164510" cy="4387851"/>
          </a:xfrm>
          <a:prstGeom prst="roundRect">
            <a:avLst>
              <a:gd name="adj" fmla="val 2585"/>
            </a:avLst>
          </a:prstGeom>
          <a:noFill/>
          <a:ln>
            <a:noFill/>
          </a:ln>
        </p:spPr>
        <p:txBody>
          <a:bodyPr spcFirstLastPara="1" wrap="square" lIns="252000" tIns="252000" rIns="252000" bIns="252000" anchor="t" anchorCtr="0">
            <a:norm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png"/><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6.png"/><Relationship Id="rId10" Type="http://schemas.openxmlformats.org/officeDocument/2006/relationships/image" Target="../media/image17.png"/><Relationship Id="rId4" Type="http://schemas.openxmlformats.org/officeDocument/2006/relationships/image" Target="../media/image10.jpg"/><Relationship Id="rId9"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9.jp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8"/>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
        <p:cNvGrpSpPr/>
        <p:nvPr/>
      </p:nvGrpSpPr>
      <p:grpSpPr>
        <a:xfrm>
          <a:off x="0" y="0"/>
          <a:ext cx="0" cy="0"/>
          <a:chOff x="0" y="0"/>
          <a:chExt cx="0" cy="0"/>
        </a:xfrm>
      </p:grpSpPr>
      <p:pic>
        <p:nvPicPr>
          <p:cNvPr id="33" name="Google Shape;33;p2"/>
          <p:cNvPicPr preferRelativeResize="0"/>
          <p:nvPr/>
        </p:nvPicPr>
        <p:blipFill rotWithShape="1">
          <a:blip r:embed="rId3">
            <a:alphaModFix/>
          </a:blip>
          <a:srcRect l="973" t="37539" r="6327" b="6996"/>
          <a:stretch/>
        </p:blipFill>
        <p:spPr>
          <a:xfrm>
            <a:off x="-9054" y="2544023"/>
            <a:ext cx="9153053" cy="3871791"/>
          </a:xfrm>
          <a:prstGeom prst="rect">
            <a:avLst/>
          </a:prstGeom>
          <a:noFill/>
          <a:ln>
            <a:noFill/>
          </a:ln>
        </p:spPr>
      </p:pic>
      <p:sp>
        <p:nvSpPr>
          <p:cNvPr id="34" name="Google Shape;34;p2"/>
          <p:cNvSpPr/>
          <p:nvPr/>
        </p:nvSpPr>
        <p:spPr>
          <a:xfrm>
            <a:off x="755650" y="862097"/>
            <a:ext cx="7632700" cy="830997"/>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800" b="0" i="0" u="none" strike="noStrike" cap="none">
                <a:solidFill>
                  <a:schemeClr val="dk1"/>
                </a:solidFill>
                <a:latin typeface="Arial"/>
                <a:ea typeface="Arial"/>
                <a:cs typeface="Arial"/>
                <a:sym typeface="Arial"/>
              </a:rPr>
              <a:t>It was a blazing hot day in the city of Medina. The residents found shade in the many beautiful gardens in the city. They sat under the shade of tall trees and sipped cool drinks.</a:t>
            </a:r>
            <a:endParaRPr/>
          </a:p>
        </p:txBody>
      </p:sp>
      <p:grpSp>
        <p:nvGrpSpPr>
          <p:cNvPr id="35" name="Google Shape;35;p2"/>
          <p:cNvGrpSpPr/>
          <p:nvPr/>
        </p:nvGrpSpPr>
        <p:grpSpPr>
          <a:xfrm>
            <a:off x="-691010" y="1778129"/>
            <a:ext cx="9642626" cy="6648717"/>
            <a:chOff x="-654797" y="1642327"/>
            <a:chExt cx="9642626" cy="6648717"/>
          </a:xfrm>
        </p:grpSpPr>
        <p:sp>
          <p:nvSpPr>
            <p:cNvPr id="36" name="Google Shape;36;p2"/>
            <p:cNvSpPr/>
            <p:nvPr/>
          </p:nvSpPr>
          <p:spPr>
            <a:xfrm rot="-7667610">
              <a:off x="3847946" y="1124067"/>
              <a:ext cx="1522271" cy="8141664"/>
            </a:xfrm>
            <a:prstGeom prst="flowChartManualOperation">
              <a:avLst/>
            </a:prstGeom>
            <a:solidFill>
              <a:srgbClr val="FCF491">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7" name="Google Shape;37;p2"/>
            <p:cNvSpPr/>
            <p:nvPr/>
          </p:nvSpPr>
          <p:spPr>
            <a:xfrm rot="-6200555">
              <a:off x="3057661" y="-964125"/>
              <a:ext cx="1522271" cy="8834349"/>
            </a:xfrm>
            <a:prstGeom prst="flowChartManualOperation">
              <a:avLst/>
            </a:prstGeom>
            <a:solidFill>
              <a:srgbClr val="FCF491">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8" name="Google Shape;38;p2"/>
            <p:cNvSpPr/>
            <p:nvPr/>
          </p:nvSpPr>
          <p:spPr>
            <a:xfrm rot="-9618087">
              <a:off x="6538187" y="2195198"/>
              <a:ext cx="1522271" cy="5471940"/>
            </a:xfrm>
            <a:prstGeom prst="flowChartManualOperation">
              <a:avLst/>
            </a:prstGeom>
            <a:solidFill>
              <a:srgbClr val="FCF491">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39" name="Google Shape;39;p2"/>
            <p:cNvPicPr preferRelativeResize="0"/>
            <p:nvPr/>
          </p:nvPicPr>
          <p:blipFill rotWithShape="1">
            <a:blip r:embed="rId4">
              <a:alphaModFix/>
            </a:blip>
            <a:srcRect/>
            <a:stretch/>
          </p:blipFill>
          <p:spPr>
            <a:xfrm>
              <a:off x="7240511" y="1642327"/>
              <a:ext cx="1747318" cy="1747318"/>
            </a:xfrm>
            <a:prstGeom prst="rect">
              <a:avLst/>
            </a:prstGeom>
            <a:noFill/>
            <a:ln>
              <a:noFill/>
            </a:ln>
          </p:spPr>
        </p:pic>
      </p:grpSp>
      <p:grpSp>
        <p:nvGrpSpPr>
          <p:cNvPr id="40" name="Google Shape;40;p2"/>
          <p:cNvGrpSpPr/>
          <p:nvPr/>
        </p:nvGrpSpPr>
        <p:grpSpPr>
          <a:xfrm>
            <a:off x="291246" y="3981062"/>
            <a:ext cx="4710041" cy="2268488"/>
            <a:chOff x="291246" y="3981062"/>
            <a:chExt cx="4710041" cy="2268488"/>
          </a:xfrm>
        </p:grpSpPr>
        <p:sp>
          <p:nvSpPr>
            <p:cNvPr id="41" name="Google Shape;41;p2"/>
            <p:cNvSpPr/>
            <p:nvPr/>
          </p:nvSpPr>
          <p:spPr>
            <a:xfrm rot="-1944114">
              <a:off x="742384" y="4255234"/>
              <a:ext cx="1365262" cy="1176950"/>
            </a:xfrm>
            <a:prstGeom prst="hexagon">
              <a:avLst>
                <a:gd name="adj" fmla="val 25000"/>
                <a:gd name="vf" fmla="val 115470"/>
              </a:avLst>
            </a:prstGeom>
            <a:solidFill>
              <a:srgbClr val="FAF3D5">
                <a:alpha val="6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2" name="Google Shape;42;p2"/>
            <p:cNvSpPr/>
            <p:nvPr/>
          </p:nvSpPr>
          <p:spPr>
            <a:xfrm rot="2306827">
              <a:off x="378298" y="4646687"/>
              <a:ext cx="545421" cy="470191"/>
            </a:xfrm>
            <a:prstGeom prst="hexagon">
              <a:avLst>
                <a:gd name="adj" fmla="val 25000"/>
                <a:gd name="vf" fmla="val 115470"/>
              </a:avLst>
            </a:prstGeom>
            <a:solidFill>
              <a:srgbClr val="FAF3D5">
                <a:alpha val="6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3" name="Google Shape;43;p2"/>
            <p:cNvSpPr/>
            <p:nvPr/>
          </p:nvSpPr>
          <p:spPr>
            <a:xfrm rot="-6048044">
              <a:off x="4446541" y="5476413"/>
              <a:ext cx="545421" cy="470191"/>
            </a:xfrm>
            <a:prstGeom prst="hexagon">
              <a:avLst>
                <a:gd name="adj" fmla="val 25000"/>
                <a:gd name="vf" fmla="val 115470"/>
              </a:avLst>
            </a:prstGeom>
            <a:solidFill>
              <a:srgbClr val="FAF3D5">
                <a:alpha val="6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44" name="Google Shape;44;p2"/>
            <p:cNvSpPr/>
            <p:nvPr/>
          </p:nvSpPr>
          <p:spPr>
            <a:xfrm rot="-8300043">
              <a:off x="4545104" y="5910809"/>
              <a:ext cx="312081" cy="269036"/>
            </a:xfrm>
            <a:prstGeom prst="hexagon">
              <a:avLst>
                <a:gd name="adj" fmla="val 25000"/>
                <a:gd name="vf" fmla="val 115470"/>
              </a:avLst>
            </a:prstGeom>
            <a:solidFill>
              <a:srgbClr val="FAF3D5">
                <a:alpha val="6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3"/>
          <p:cNvSpPr/>
          <p:nvPr/>
        </p:nvSpPr>
        <p:spPr>
          <a:xfrm>
            <a:off x="755650" y="862097"/>
            <a:ext cx="7632700" cy="830997"/>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800" dirty="0">
                <a:solidFill>
                  <a:schemeClr val="dk1"/>
                </a:solidFill>
                <a:latin typeface="Arial"/>
                <a:ea typeface="Arial"/>
                <a:cs typeface="Arial"/>
                <a:sym typeface="Arial"/>
              </a:rPr>
              <a:t>The Prophet Muhammad</a:t>
            </a:r>
            <a:r>
              <a:rPr lang="en-AU" sz="1800" b="0" i="0" dirty="0">
                <a:solidFill>
                  <a:schemeClr val="tx1"/>
                </a:solidFill>
                <a:effectLst/>
                <a:latin typeface="+mn-lt"/>
              </a:rPr>
              <a:t>(PBUH)</a:t>
            </a:r>
            <a:r>
              <a:rPr lang="en-GB" sz="1800" dirty="0">
                <a:solidFill>
                  <a:schemeClr val="tx1"/>
                </a:solidFill>
                <a:latin typeface="+mn-lt"/>
                <a:ea typeface="Arial"/>
                <a:cs typeface="Arial"/>
                <a:sym typeface="Arial"/>
              </a:rPr>
              <a:t> </a:t>
            </a:r>
            <a:r>
              <a:rPr lang="en-GB" sz="1800" dirty="0">
                <a:solidFill>
                  <a:schemeClr val="dk1"/>
                </a:solidFill>
                <a:latin typeface="Arial"/>
                <a:ea typeface="Arial"/>
                <a:cs typeface="Arial"/>
                <a:sym typeface="Arial"/>
              </a:rPr>
              <a:t>was walking through one of the gardens. He enjoyed the cool shade of the trees as he listened to people having fun together.</a:t>
            </a:r>
            <a:endParaRPr dirty="0"/>
          </a:p>
        </p:txBody>
      </p:sp>
      <p:pic>
        <p:nvPicPr>
          <p:cNvPr id="50" name="Google Shape;50;p3"/>
          <p:cNvPicPr preferRelativeResize="0"/>
          <p:nvPr/>
        </p:nvPicPr>
        <p:blipFill rotWithShape="1">
          <a:blip r:embed="rId3">
            <a:alphaModFix/>
          </a:blip>
          <a:srcRect t="6895" r="16528" b="31736"/>
          <a:stretch/>
        </p:blipFill>
        <p:spPr>
          <a:xfrm>
            <a:off x="755650" y="2139044"/>
            <a:ext cx="7632700" cy="3967842"/>
          </a:xfrm>
          <a:prstGeom prst="rect">
            <a:avLst/>
          </a:prstGeom>
          <a:noFill/>
          <a:ln>
            <a:noFill/>
          </a:ln>
        </p:spPr>
      </p:pic>
      <p:pic>
        <p:nvPicPr>
          <p:cNvPr id="51" name="Google Shape;51;p3"/>
          <p:cNvPicPr preferRelativeResize="0"/>
          <p:nvPr/>
        </p:nvPicPr>
        <p:blipFill rotWithShape="1">
          <a:blip r:embed="rId4">
            <a:alphaModFix/>
          </a:blip>
          <a:srcRect l="44663" t="31191" b="10950"/>
          <a:stretch/>
        </p:blipFill>
        <p:spPr>
          <a:xfrm>
            <a:off x="147767" y="2139044"/>
            <a:ext cx="5032117" cy="3967842"/>
          </a:xfrm>
          <a:prstGeom prst="rect">
            <a:avLst/>
          </a:prstGeom>
          <a:noFill/>
          <a:ln>
            <a:noFill/>
          </a:ln>
        </p:spPr>
      </p:pic>
      <p:pic>
        <p:nvPicPr>
          <p:cNvPr id="52" name="Google Shape;52;p3"/>
          <p:cNvPicPr preferRelativeResize="0"/>
          <p:nvPr/>
        </p:nvPicPr>
        <p:blipFill rotWithShape="1">
          <a:blip r:embed="rId5">
            <a:alphaModFix/>
          </a:blip>
          <a:srcRect/>
          <a:stretch/>
        </p:blipFill>
        <p:spPr>
          <a:xfrm>
            <a:off x="0" y="1895884"/>
            <a:ext cx="755650" cy="4978894"/>
          </a:xfrm>
          <a:prstGeom prst="rect">
            <a:avLst/>
          </a:prstGeom>
          <a:noFill/>
          <a:ln>
            <a:noFill/>
          </a:ln>
        </p:spPr>
      </p:pic>
      <p:sp>
        <p:nvSpPr>
          <p:cNvPr id="53" name="Google Shape;53;p3"/>
          <p:cNvSpPr/>
          <p:nvPr/>
        </p:nvSpPr>
        <p:spPr>
          <a:xfrm>
            <a:off x="-4523016" y="4816929"/>
            <a:ext cx="9095016" cy="2171700"/>
          </a:xfrm>
          <a:prstGeom prst="ellipse">
            <a:avLst/>
          </a:prstGeom>
          <a:solidFill>
            <a:schemeClr val="dk2">
              <a:alpha val="6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nvGrpSpPr>
          <p:cNvPr id="54" name="Google Shape;54;p3"/>
          <p:cNvGrpSpPr/>
          <p:nvPr/>
        </p:nvGrpSpPr>
        <p:grpSpPr>
          <a:xfrm>
            <a:off x="2838081" y="4683484"/>
            <a:ext cx="2421910" cy="1876736"/>
            <a:chOff x="2838081" y="4683484"/>
            <a:chExt cx="2421910" cy="1876736"/>
          </a:xfrm>
        </p:grpSpPr>
        <p:sp>
          <p:nvSpPr>
            <p:cNvPr id="55" name="Google Shape;55;p3"/>
            <p:cNvSpPr/>
            <p:nvPr/>
          </p:nvSpPr>
          <p:spPr>
            <a:xfrm rot="1630094">
              <a:off x="2936069" y="5138322"/>
              <a:ext cx="2225933" cy="967061"/>
            </a:xfrm>
            <a:prstGeom prst="irregularSeal2">
              <a:avLst/>
            </a:prstGeom>
            <a:solidFill>
              <a:srgbClr val="F3B58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6" name="Google Shape;56;p3"/>
            <p:cNvSpPr/>
            <p:nvPr/>
          </p:nvSpPr>
          <p:spPr>
            <a:xfrm rot="984940">
              <a:off x="3258228" y="5465874"/>
              <a:ext cx="1379641" cy="246221"/>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GB" sz="1600" i="1">
                  <a:solidFill>
                    <a:schemeClr val="dk1"/>
                  </a:solidFill>
                  <a:latin typeface="Arial"/>
                  <a:ea typeface="Arial"/>
                  <a:cs typeface="Arial"/>
                  <a:sym typeface="Arial"/>
                </a:rPr>
                <a:t>That’s funny!</a:t>
              </a:r>
              <a:endParaRPr/>
            </a:p>
          </p:txBody>
        </p:sp>
      </p:grpSp>
      <p:grpSp>
        <p:nvGrpSpPr>
          <p:cNvPr id="57" name="Google Shape;57;p3"/>
          <p:cNvGrpSpPr/>
          <p:nvPr/>
        </p:nvGrpSpPr>
        <p:grpSpPr>
          <a:xfrm>
            <a:off x="1804219" y="4644624"/>
            <a:ext cx="2742376" cy="1024910"/>
            <a:chOff x="1804219" y="4644624"/>
            <a:chExt cx="2742376" cy="1024910"/>
          </a:xfrm>
        </p:grpSpPr>
        <p:sp>
          <p:nvSpPr>
            <p:cNvPr id="58" name="Google Shape;58;p3"/>
            <p:cNvSpPr/>
            <p:nvPr/>
          </p:nvSpPr>
          <p:spPr>
            <a:xfrm rot="-877212">
              <a:off x="1854480" y="4959978"/>
              <a:ext cx="1258885" cy="559740"/>
            </a:xfrm>
            <a:prstGeom prst="wedgeEllipseCallout">
              <a:avLst>
                <a:gd name="adj1" fmla="val -20833"/>
                <a:gd name="adj2" fmla="val 62500"/>
              </a:avLst>
            </a:prstGeom>
            <a:solidFill>
              <a:srgbClr val="F5E8A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9" name="Google Shape;59;p3"/>
            <p:cNvSpPr/>
            <p:nvPr/>
          </p:nvSpPr>
          <p:spPr>
            <a:xfrm rot="-714512">
              <a:off x="2164733" y="4886422"/>
              <a:ext cx="2375672" cy="307777"/>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2000" i="1">
                  <a:solidFill>
                    <a:schemeClr val="dk1"/>
                  </a:solidFill>
                  <a:latin typeface="Arial"/>
                  <a:ea typeface="Arial"/>
                  <a:cs typeface="Arial"/>
                  <a:sym typeface="Arial"/>
                </a:rPr>
                <a:t>Ahah</a:t>
              </a:r>
              <a:endParaRPr sz="2000" i="1">
                <a:solidFill>
                  <a:schemeClr val="dk1"/>
                </a:solidFill>
                <a:latin typeface="Arial"/>
                <a:ea typeface="Arial"/>
                <a:cs typeface="Arial"/>
                <a:sym typeface="Aria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100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nodeType="withEffect">
                                  <p:stCondLst>
                                    <p:cond delay="15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pic>
        <p:nvPicPr>
          <p:cNvPr id="64" name="Google Shape;64;p4"/>
          <p:cNvPicPr preferRelativeResize="0"/>
          <p:nvPr/>
        </p:nvPicPr>
        <p:blipFill rotWithShape="1">
          <a:blip r:embed="rId3">
            <a:alphaModFix/>
          </a:blip>
          <a:srcRect l="-8261" t="6895" r="-197" b="31736"/>
          <a:stretch/>
        </p:blipFill>
        <p:spPr>
          <a:xfrm>
            <a:off x="-1" y="2139044"/>
            <a:ext cx="9917724" cy="3967842"/>
          </a:xfrm>
          <a:prstGeom prst="rect">
            <a:avLst/>
          </a:prstGeom>
          <a:noFill/>
          <a:ln>
            <a:noFill/>
          </a:ln>
        </p:spPr>
      </p:pic>
      <p:sp>
        <p:nvSpPr>
          <p:cNvPr id="65" name="Google Shape;65;p4"/>
          <p:cNvSpPr/>
          <p:nvPr/>
        </p:nvSpPr>
        <p:spPr>
          <a:xfrm>
            <a:off x="755650" y="862097"/>
            <a:ext cx="7632700" cy="830997"/>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800" dirty="0">
                <a:solidFill>
                  <a:schemeClr val="dk1"/>
                </a:solidFill>
                <a:latin typeface="Arial"/>
                <a:ea typeface="Arial"/>
                <a:cs typeface="Arial"/>
                <a:sym typeface="Arial"/>
              </a:rPr>
              <a:t>All of a sudden, the Prophet Muhammad</a:t>
            </a:r>
            <a:r>
              <a:rPr lang="en-AU" sz="1800" b="0" i="0" dirty="0">
                <a:solidFill>
                  <a:schemeClr val="tx1"/>
                </a:solidFill>
                <a:effectLst/>
                <a:latin typeface="+mn-lt"/>
              </a:rPr>
              <a:t>(PBUH)</a:t>
            </a:r>
            <a:r>
              <a:rPr lang="en-GB" sz="1800" dirty="0">
                <a:solidFill>
                  <a:schemeClr val="dk1"/>
                </a:solidFill>
                <a:latin typeface="Arial"/>
                <a:ea typeface="Arial"/>
                <a:cs typeface="Arial"/>
                <a:sym typeface="Arial"/>
              </a:rPr>
              <a:t> heard a strange, wailing noise. The Prophet Muhammad</a:t>
            </a:r>
            <a:r>
              <a:rPr lang="en-AU" sz="1800" b="0" i="0" dirty="0">
                <a:solidFill>
                  <a:schemeClr val="tx1"/>
                </a:solidFill>
                <a:effectLst/>
                <a:latin typeface="+mn-lt"/>
              </a:rPr>
              <a:t>(PBUH)</a:t>
            </a:r>
            <a:r>
              <a:rPr lang="en-GB" sz="1800" dirty="0">
                <a:solidFill>
                  <a:schemeClr val="dk1"/>
                </a:solidFill>
                <a:latin typeface="Arial"/>
                <a:ea typeface="Arial"/>
                <a:cs typeface="Arial"/>
                <a:sym typeface="Arial"/>
              </a:rPr>
              <a:t> looked around to see where the sound was coming from. </a:t>
            </a:r>
            <a:endParaRPr dirty="0"/>
          </a:p>
        </p:txBody>
      </p:sp>
      <p:pic>
        <p:nvPicPr>
          <p:cNvPr id="66" name="Google Shape;66;p4"/>
          <p:cNvPicPr preferRelativeResize="0"/>
          <p:nvPr/>
        </p:nvPicPr>
        <p:blipFill rotWithShape="1">
          <a:blip r:embed="rId4">
            <a:alphaModFix/>
          </a:blip>
          <a:srcRect t="-2176" r="47424" b="2175"/>
          <a:stretch/>
        </p:blipFill>
        <p:spPr>
          <a:xfrm>
            <a:off x="8386692" y="1753299"/>
            <a:ext cx="757307" cy="5113090"/>
          </a:xfrm>
          <a:prstGeom prst="rect">
            <a:avLst/>
          </a:prstGeom>
          <a:noFill/>
          <a:ln>
            <a:noFill/>
          </a:ln>
        </p:spPr>
      </p:pic>
      <p:grpSp>
        <p:nvGrpSpPr>
          <p:cNvPr id="67" name="Google Shape;67;p4"/>
          <p:cNvGrpSpPr/>
          <p:nvPr/>
        </p:nvGrpSpPr>
        <p:grpSpPr>
          <a:xfrm>
            <a:off x="7314292" y="2247634"/>
            <a:ext cx="815521" cy="1446348"/>
            <a:chOff x="7314292" y="2247634"/>
            <a:chExt cx="815521" cy="1446348"/>
          </a:xfrm>
        </p:grpSpPr>
        <p:sp>
          <p:nvSpPr>
            <p:cNvPr id="68" name="Google Shape;68;p4"/>
            <p:cNvSpPr/>
            <p:nvPr/>
          </p:nvSpPr>
          <p:spPr>
            <a:xfrm rot="736752">
              <a:off x="7311809" y="2794000"/>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69" name="Google Shape;69;p4"/>
            <p:cNvSpPr/>
            <p:nvPr/>
          </p:nvSpPr>
          <p:spPr>
            <a:xfrm rot="-760809">
              <a:off x="7312186" y="3125926"/>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70" name="Google Shape;70;p4"/>
            <p:cNvSpPr/>
            <p:nvPr/>
          </p:nvSpPr>
          <p:spPr>
            <a:xfrm rot="-2166233">
              <a:off x="7423714" y="3416491"/>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71" name="Google Shape;71;p4"/>
            <p:cNvSpPr/>
            <p:nvPr/>
          </p:nvSpPr>
          <p:spPr>
            <a:xfrm rot="2164967">
              <a:off x="7422268" y="2466403"/>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pic>
        <p:nvPicPr>
          <p:cNvPr id="72" name="Google Shape;72;p4"/>
          <p:cNvPicPr preferRelativeResize="0"/>
          <p:nvPr/>
        </p:nvPicPr>
        <p:blipFill rotWithShape="1">
          <a:blip r:embed="rId5">
            <a:alphaModFix/>
          </a:blip>
          <a:srcRect l="44663" t="31191" b="10950"/>
          <a:stretch/>
        </p:blipFill>
        <p:spPr>
          <a:xfrm>
            <a:off x="735496" y="2139044"/>
            <a:ext cx="5032117" cy="3967842"/>
          </a:xfrm>
          <a:prstGeom prst="rect">
            <a:avLst/>
          </a:prstGeom>
          <a:noFill/>
          <a:ln>
            <a:noFill/>
          </a:ln>
        </p:spPr>
      </p:pic>
      <p:pic>
        <p:nvPicPr>
          <p:cNvPr id="73" name="Google Shape;73;p4"/>
          <p:cNvPicPr preferRelativeResize="0"/>
          <p:nvPr/>
        </p:nvPicPr>
        <p:blipFill rotWithShape="1">
          <a:blip r:embed="rId6">
            <a:alphaModFix/>
          </a:blip>
          <a:srcRect/>
          <a:stretch/>
        </p:blipFill>
        <p:spPr>
          <a:xfrm>
            <a:off x="0" y="1895884"/>
            <a:ext cx="755650" cy="497889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250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5"/>
          <p:cNvSpPr/>
          <p:nvPr/>
        </p:nvSpPr>
        <p:spPr>
          <a:xfrm>
            <a:off x="755650" y="862097"/>
            <a:ext cx="7632700" cy="830997"/>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800" dirty="0">
                <a:solidFill>
                  <a:schemeClr val="dk1"/>
                </a:solidFill>
                <a:latin typeface="Arial"/>
                <a:ea typeface="Arial"/>
                <a:cs typeface="Arial"/>
                <a:sym typeface="Arial"/>
              </a:rPr>
              <a:t>Eventually, the Prophet Muhammad</a:t>
            </a:r>
            <a:r>
              <a:rPr lang="en-AU" sz="1800" b="0" i="0" dirty="0">
                <a:solidFill>
                  <a:schemeClr val="tx1"/>
                </a:solidFill>
                <a:effectLst/>
                <a:latin typeface="+mn-lt"/>
              </a:rPr>
              <a:t>(PBUH)</a:t>
            </a:r>
            <a:r>
              <a:rPr lang="en-GB" sz="1800" dirty="0">
                <a:solidFill>
                  <a:schemeClr val="dk1"/>
                </a:solidFill>
                <a:latin typeface="Arial"/>
                <a:ea typeface="Arial"/>
                <a:cs typeface="Arial"/>
                <a:sym typeface="Arial"/>
              </a:rPr>
              <a:t> discovered the source of the noise. It was a camel. The camel was tied to a wooden post, out in the blazing sunshine with no shade. The camel was hot and thirsty.</a:t>
            </a:r>
            <a:endParaRPr dirty="0"/>
          </a:p>
        </p:txBody>
      </p:sp>
      <p:grpSp>
        <p:nvGrpSpPr>
          <p:cNvPr id="79" name="Google Shape;79;p5"/>
          <p:cNvGrpSpPr/>
          <p:nvPr/>
        </p:nvGrpSpPr>
        <p:grpSpPr>
          <a:xfrm>
            <a:off x="7314292" y="2247634"/>
            <a:ext cx="815521" cy="1446348"/>
            <a:chOff x="7314292" y="2247634"/>
            <a:chExt cx="815521" cy="1446348"/>
          </a:xfrm>
        </p:grpSpPr>
        <p:sp>
          <p:nvSpPr>
            <p:cNvPr id="80" name="Google Shape;80;p5"/>
            <p:cNvSpPr/>
            <p:nvPr/>
          </p:nvSpPr>
          <p:spPr>
            <a:xfrm rot="736752">
              <a:off x="7311809" y="2794000"/>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81" name="Google Shape;81;p5"/>
            <p:cNvSpPr/>
            <p:nvPr/>
          </p:nvSpPr>
          <p:spPr>
            <a:xfrm rot="-760809">
              <a:off x="7312186" y="3125926"/>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82" name="Google Shape;82;p5"/>
            <p:cNvSpPr/>
            <p:nvPr/>
          </p:nvSpPr>
          <p:spPr>
            <a:xfrm rot="-2166233">
              <a:off x="7423714" y="3416491"/>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83" name="Google Shape;83;p5"/>
            <p:cNvSpPr/>
            <p:nvPr/>
          </p:nvSpPr>
          <p:spPr>
            <a:xfrm rot="2164967">
              <a:off x="7422268" y="2466403"/>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pic>
        <p:nvPicPr>
          <p:cNvPr id="84" name="Google Shape;84;p5"/>
          <p:cNvPicPr preferRelativeResize="0"/>
          <p:nvPr/>
        </p:nvPicPr>
        <p:blipFill rotWithShape="1">
          <a:blip r:embed="rId3">
            <a:alphaModFix/>
          </a:blip>
          <a:srcRect l="22383" t="18735" r="-2" b="24166"/>
          <a:stretch/>
        </p:blipFill>
        <p:spPr>
          <a:xfrm flipH="1">
            <a:off x="762000" y="2139044"/>
            <a:ext cx="7623032" cy="3964540"/>
          </a:xfrm>
          <a:prstGeom prst="rect">
            <a:avLst/>
          </a:prstGeom>
          <a:noFill/>
          <a:ln>
            <a:noFill/>
          </a:ln>
        </p:spPr>
      </p:pic>
      <p:grpSp>
        <p:nvGrpSpPr>
          <p:cNvPr id="85" name="Google Shape;85;p5"/>
          <p:cNvGrpSpPr/>
          <p:nvPr/>
        </p:nvGrpSpPr>
        <p:grpSpPr>
          <a:xfrm>
            <a:off x="-691010" y="1778129"/>
            <a:ext cx="9642626" cy="6648717"/>
            <a:chOff x="-654797" y="1642327"/>
            <a:chExt cx="9642626" cy="6648717"/>
          </a:xfrm>
        </p:grpSpPr>
        <p:sp>
          <p:nvSpPr>
            <p:cNvPr id="86" name="Google Shape;86;p5"/>
            <p:cNvSpPr/>
            <p:nvPr/>
          </p:nvSpPr>
          <p:spPr>
            <a:xfrm rot="-7667610">
              <a:off x="3847946" y="1124067"/>
              <a:ext cx="1522271" cy="8141664"/>
            </a:xfrm>
            <a:prstGeom prst="flowChartManualOperation">
              <a:avLst/>
            </a:prstGeom>
            <a:solidFill>
              <a:srgbClr val="FCF491">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87" name="Google Shape;87;p5"/>
            <p:cNvSpPr/>
            <p:nvPr/>
          </p:nvSpPr>
          <p:spPr>
            <a:xfrm rot="-6200555">
              <a:off x="3057661" y="-964125"/>
              <a:ext cx="1522271" cy="8834349"/>
            </a:xfrm>
            <a:prstGeom prst="flowChartManualOperation">
              <a:avLst/>
            </a:prstGeom>
            <a:solidFill>
              <a:srgbClr val="FCF491">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88" name="Google Shape;88;p5"/>
            <p:cNvSpPr/>
            <p:nvPr/>
          </p:nvSpPr>
          <p:spPr>
            <a:xfrm rot="-9618087">
              <a:off x="6538187" y="2195198"/>
              <a:ext cx="1522271" cy="5471940"/>
            </a:xfrm>
            <a:prstGeom prst="flowChartManualOperation">
              <a:avLst/>
            </a:prstGeom>
            <a:solidFill>
              <a:srgbClr val="FCF491">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89" name="Google Shape;89;p5"/>
            <p:cNvPicPr preferRelativeResize="0"/>
            <p:nvPr/>
          </p:nvPicPr>
          <p:blipFill rotWithShape="1">
            <a:blip r:embed="rId4">
              <a:alphaModFix/>
            </a:blip>
            <a:srcRect/>
            <a:stretch/>
          </p:blipFill>
          <p:spPr>
            <a:xfrm>
              <a:off x="7240511" y="1642327"/>
              <a:ext cx="1747318" cy="1747318"/>
            </a:xfrm>
            <a:prstGeom prst="rect">
              <a:avLst/>
            </a:prstGeom>
            <a:noFill/>
            <a:ln>
              <a:noFill/>
            </a:ln>
          </p:spPr>
        </p:pic>
      </p:grpSp>
      <p:grpSp>
        <p:nvGrpSpPr>
          <p:cNvPr id="90" name="Google Shape;90;p5"/>
          <p:cNvGrpSpPr/>
          <p:nvPr/>
        </p:nvGrpSpPr>
        <p:grpSpPr>
          <a:xfrm>
            <a:off x="347965" y="2490424"/>
            <a:ext cx="7455303" cy="4187757"/>
            <a:chOff x="253286" y="2106100"/>
            <a:chExt cx="9153554" cy="5141691"/>
          </a:xfrm>
        </p:grpSpPr>
        <p:pic>
          <p:nvPicPr>
            <p:cNvPr id="91" name="Google Shape;91;p5"/>
            <p:cNvPicPr preferRelativeResize="0"/>
            <p:nvPr/>
          </p:nvPicPr>
          <p:blipFill rotWithShape="1">
            <a:blip r:embed="rId5">
              <a:alphaModFix/>
            </a:blip>
            <a:srcRect/>
            <a:stretch/>
          </p:blipFill>
          <p:spPr>
            <a:xfrm rot="-6350676">
              <a:off x="1212696" y="2006033"/>
              <a:ext cx="3028949" cy="4283528"/>
            </a:xfrm>
            <a:prstGeom prst="rect">
              <a:avLst/>
            </a:prstGeom>
            <a:noFill/>
            <a:ln>
              <a:noFill/>
            </a:ln>
          </p:spPr>
        </p:pic>
        <p:pic>
          <p:nvPicPr>
            <p:cNvPr id="92" name="Google Shape;92;p5"/>
            <p:cNvPicPr preferRelativeResize="0"/>
            <p:nvPr/>
          </p:nvPicPr>
          <p:blipFill rotWithShape="1">
            <a:blip r:embed="rId6">
              <a:alphaModFix/>
            </a:blip>
            <a:srcRect/>
            <a:stretch/>
          </p:blipFill>
          <p:spPr>
            <a:xfrm>
              <a:off x="3631271" y="2614210"/>
              <a:ext cx="5775569" cy="4633581"/>
            </a:xfrm>
            <a:prstGeom prst="rect">
              <a:avLst/>
            </a:prstGeom>
            <a:noFill/>
            <a:ln>
              <a:noFill/>
            </a:ln>
          </p:spPr>
        </p:pic>
        <p:pic>
          <p:nvPicPr>
            <p:cNvPr id="93" name="Google Shape;93;p5"/>
            <p:cNvPicPr preferRelativeResize="0"/>
            <p:nvPr/>
          </p:nvPicPr>
          <p:blipFill rotWithShape="1">
            <a:blip r:embed="rId7">
              <a:alphaModFix/>
            </a:blip>
            <a:srcRect/>
            <a:stretch/>
          </p:blipFill>
          <p:spPr>
            <a:xfrm>
              <a:off x="3719280" y="3208217"/>
              <a:ext cx="1776116" cy="1255919"/>
            </a:xfrm>
            <a:prstGeom prst="rect">
              <a:avLst/>
            </a:prstGeom>
            <a:noFill/>
            <a:ln>
              <a:noFill/>
            </a:ln>
          </p:spPr>
        </p:pic>
      </p:grpSp>
      <p:pic>
        <p:nvPicPr>
          <p:cNvPr id="94" name="Google Shape;94;p5"/>
          <p:cNvPicPr preferRelativeResize="0"/>
          <p:nvPr/>
        </p:nvPicPr>
        <p:blipFill rotWithShape="1">
          <a:blip r:embed="rId8">
            <a:alphaModFix/>
          </a:blip>
          <a:srcRect/>
          <a:stretch/>
        </p:blipFill>
        <p:spPr>
          <a:xfrm>
            <a:off x="0" y="1895884"/>
            <a:ext cx="755650" cy="4978894"/>
          </a:xfrm>
          <a:prstGeom prst="rect">
            <a:avLst/>
          </a:prstGeom>
          <a:noFill/>
          <a:ln>
            <a:noFill/>
          </a:ln>
        </p:spPr>
      </p:pic>
      <p:grpSp>
        <p:nvGrpSpPr>
          <p:cNvPr id="95" name="Google Shape;95;p5"/>
          <p:cNvGrpSpPr/>
          <p:nvPr/>
        </p:nvGrpSpPr>
        <p:grpSpPr>
          <a:xfrm>
            <a:off x="2033924" y="2737051"/>
            <a:ext cx="815521" cy="1446348"/>
            <a:chOff x="7314292" y="2247634"/>
            <a:chExt cx="815521" cy="1446348"/>
          </a:xfrm>
        </p:grpSpPr>
        <p:sp>
          <p:nvSpPr>
            <p:cNvPr id="96" name="Google Shape;96;p5"/>
            <p:cNvSpPr/>
            <p:nvPr/>
          </p:nvSpPr>
          <p:spPr>
            <a:xfrm rot="736752">
              <a:off x="7311809" y="2794000"/>
              <a:ext cx="762000" cy="5861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7" name="Google Shape;97;p5"/>
            <p:cNvSpPr/>
            <p:nvPr/>
          </p:nvSpPr>
          <p:spPr>
            <a:xfrm rot="-760809">
              <a:off x="7312186" y="3125926"/>
              <a:ext cx="762000" cy="5861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8" name="Google Shape;98;p5"/>
            <p:cNvSpPr/>
            <p:nvPr/>
          </p:nvSpPr>
          <p:spPr>
            <a:xfrm rot="-2166233">
              <a:off x="7423714" y="3416491"/>
              <a:ext cx="762000" cy="5861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9" name="Google Shape;99;p5"/>
            <p:cNvSpPr/>
            <p:nvPr/>
          </p:nvSpPr>
          <p:spPr>
            <a:xfrm rot="2164967">
              <a:off x="7422268" y="2466403"/>
              <a:ext cx="762000" cy="5861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pic>
        <p:nvPicPr>
          <p:cNvPr id="100" name="Google Shape;100;p5"/>
          <p:cNvPicPr preferRelativeResize="0"/>
          <p:nvPr/>
        </p:nvPicPr>
        <p:blipFill rotWithShape="1">
          <a:blip r:embed="rId9">
            <a:alphaModFix/>
          </a:blip>
          <a:srcRect/>
          <a:stretch/>
        </p:blipFill>
        <p:spPr>
          <a:xfrm>
            <a:off x="3736864" y="3429437"/>
            <a:ext cx="45719" cy="9601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childTnLst>
                          </p:cTn>
                        </p:par>
                        <p:par>
                          <p:cTn id="8" fill="hold">
                            <p:stCondLst>
                              <p:cond delay="500"/>
                            </p:stCondLst>
                            <p:childTnLst>
                              <p:par>
                                <p:cTn id="9" presetID="10" presetClass="entr" presetSubtype="0" fill="hold" nodeType="afterEffect">
                                  <p:stCondLst>
                                    <p:cond delay="2800"/>
                                  </p:stCondLst>
                                  <p:childTnLst>
                                    <p:set>
                                      <p:cBhvr>
                                        <p:cTn id="10" dur="1" fill="hold">
                                          <p:stCondLst>
                                            <p:cond delay="0"/>
                                          </p:stCondLst>
                                        </p:cTn>
                                        <p:tgtEl>
                                          <p:spTgt spid="100"/>
                                        </p:tgtEl>
                                        <p:attrNameLst>
                                          <p:attrName>style.visibility</p:attrName>
                                        </p:attrNameLst>
                                      </p:cBhvr>
                                      <p:to>
                                        <p:strVal val="visible"/>
                                      </p:to>
                                    </p:set>
                                    <p:animEffect transition="in" filter="fade">
                                      <p:cBhvr>
                                        <p:cTn id="11" dur="20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6"/>
          <p:cNvSpPr/>
          <p:nvPr/>
        </p:nvSpPr>
        <p:spPr>
          <a:xfrm>
            <a:off x="755650" y="862097"/>
            <a:ext cx="7632700" cy="1107996"/>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800" dirty="0">
                <a:solidFill>
                  <a:schemeClr val="dk1"/>
                </a:solidFill>
                <a:latin typeface="Arial"/>
                <a:ea typeface="Arial"/>
                <a:cs typeface="Arial"/>
                <a:sym typeface="Arial"/>
              </a:rPr>
              <a:t>‘Who owns this camel?’ roared the Prophet Muhammad</a:t>
            </a:r>
            <a:r>
              <a:rPr lang="en-AU" sz="1800" b="0" i="0" dirty="0">
                <a:solidFill>
                  <a:schemeClr val="tx1"/>
                </a:solidFill>
                <a:effectLst/>
                <a:latin typeface="+mn-lt"/>
              </a:rPr>
              <a:t>(PBUH)</a:t>
            </a:r>
            <a:r>
              <a:rPr lang="en-GB" sz="1800" dirty="0">
                <a:solidFill>
                  <a:schemeClr val="dk1"/>
                </a:solidFill>
                <a:latin typeface="Arial"/>
                <a:ea typeface="Arial"/>
                <a:cs typeface="Arial"/>
                <a:sym typeface="Arial"/>
              </a:rPr>
              <a:t>. The camel’s owner eventually appeared. ‘This camel is one of Allah’s creatures,’ explained the Prophet Muhammad</a:t>
            </a:r>
            <a:r>
              <a:rPr lang="en-AU" sz="1800" b="0" i="0" dirty="0">
                <a:solidFill>
                  <a:schemeClr val="tx1"/>
                </a:solidFill>
                <a:effectLst/>
                <a:latin typeface="+mn-lt"/>
              </a:rPr>
              <a:t>(PBUH)</a:t>
            </a:r>
            <a:r>
              <a:rPr lang="en-GB" sz="1800" dirty="0">
                <a:solidFill>
                  <a:schemeClr val="dk1"/>
                </a:solidFill>
                <a:latin typeface="Arial"/>
                <a:ea typeface="Arial"/>
                <a:cs typeface="Arial"/>
                <a:sym typeface="Arial"/>
              </a:rPr>
              <a:t>, ‘you should treat him with kindness and provide everything he needs.’</a:t>
            </a:r>
            <a:endParaRPr dirty="0"/>
          </a:p>
        </p:txBody>
      </p:sp>
      <p:grpSp>
        <p:nvGrpSpPr>
          <p:cNvPr id="106" name="Google Shape;106;p6"/>
          <p:cNvGrpSpPr/>
          <p:nvPr/>
        </p:nvGrpSpPr>
        <p:grpSpPr>
          <a:xfrm>
            <a:off x="7314292" y="2247634"/>
            <a:ext cx="815521" cy="1446348"/>
            <a:chOff x="7314292" y="2247634"/>
            <a:chExt cx="815521" cy="1446348"/>
          </a:xfrm>
        </p:grpSpPr>
        <p:sp>
          <p:nvSpPr>
            <p:cNvPr id="107" name="Google Shape;107;p6"/>
            <p:cNvSpPr/>
            <p:nvPr/>
          </p:nvSpPr>
          <p:spPr>
            <a:xfrm rot="736752">
              <a:off x="7311809" y="2794000"/>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08" name="Google Shape;108;p6"/>
            <p:cNvSpPr/>
            <p:nvPr/>
          </p:nvSpPr>
          <p:spPr>
            <a:xfrm rot="-760809">
              <a:off x="7312186" y="3125926"/>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09" name="Google Shape;109;p6"/>
            <p:cNvSpPr/>
            <p:nvPr/>
          </p:nvSpPr>
          <p:spPr>
            <a:xfrm rot="-2166233">
              <a:off x="7423714" y="3416491"/>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10" name="Google Shape;110;p6"/>
            <p:cNvSpPr/>
            <p:nvPr/>
          </p:nvSpPr>
          <p:spPr>
            <a:xfrm rot="2164967">
              <a:off x="7422268" y="2466403"/>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pic>
        <p:nvPicPr>
          <p:cNvPr id="111" name="Google Shape;111;p6"/>
          <p:cNvPicPr preferRelativeResize="0"/>
          <p:nvPr/>
        </p:nvPicPr>
        <p:blipFill rotWithShape="1">
          <a:blip r:embed="rId3">
            <a:alphaModFix/>
          </a:blip>
          <a:srcRect l="22383" t="18735" r="-2" b="24166"/>
          <a:stretch/>
        </p:blipFill>
        <p:spPr>
          <a:xfrm flipH="1">
            <a:off x="762000" y="2139044"/>
            <a:ext cx="7623032" cy="3964540"/>
          </a:xfrm>
          <a:prstGeom prst="rect">
            <a:avLst/>
          </a:prstGeom>
          <a:noFill/>
          <a:ln>
            <a:noFill/>
          </a:ln>
        </p:spPr>
      </p:pic>
      <p:pic>
        <p:nvPicPr>
          <p:cNvPr id="112" name="Google Shape;112;p6"/>
          <p:cNvPicPr preferRelativeResize="0"/>
          <p:nvPr/>
        </p:nvPicPr>
        <p:blipFill rotWithShape="1">
          <a:blip r:embed="rId4">
            <a:alphaModFix/>
          </a:blip>
          <a:srcRect t="-2176" r="47424" b="2175"/>
          <a:stretch/>
        </p:blipFill>
        <p:spPr>
          <a:xfrm>
            <a:off x="8386692" y="1667574"/>
            <a:ext cx="757307" cy="5113090"/>
          </a:xfrm>
          <a:prstGeom prst="rect">
            <a:avLst/>
          </a:prstGeom>
          <a:noFill/>
          <a:ln>
            <a:noFill/>
          </a:ln>
        </p:spPr>
      </p:pic>
      <p:pic>
        <p:nvPicPr>
          <p:cNvPr id="113" name="Google Shape;113;p6"/>
          <p:cNvPicPr preferRelativeResize="0"/>
          <p:nvPr/>
        </p:nvPicPr>
        <p:blipFill rotWithShape="1">
          <a:blip r:embed="rId4">
            <a:alphaModFix/>
          </a:blip>
          <a:srcRect t="-2176" r="47424" b="2175"/>
          <a:stretch/>
        </p:blipFill>
        <p:spPr>
          <a:xfrm>
            <a:off x="8386692" y="1762824"/>
            <a:ext cx="757307" cy="5113090"/>
          </a:xfrm>
          <a:prstGeom prst="rect">
            <a:avLst/>
          </a:prstGeom>
          <a:noFill/>
          <a:ln>
            <a:noFill/>
          </a:ln>
        </p:spPr>
      </p:pic>
      <p:grpSp>
        <p:nvGrpSpPr>
          <p:cNvPr id="114" name="Google Shape;114;p6"/>
          <p:cNvGrpSpPr/>
          <p:nvPr/>
        </p:nvGrpSpPr>
        <p:grpSpPr>
          <a:xfrm>
            <a:off x="-691010" y="1653788"/>
            <a:ext cx="9642626" cy="6648717"/>
            <a:chOff x="-654797" y="1642327"/>
            <a:chExt cx="9642626" cy="6648717"/>
          </a:xfrm>
        </p:grpSpPr>
        <p:sp>
          <p:nvSpPr>
            <p:cNvPr id="115" name="Google Shape;115;p6"/>
            <p:cNvSpPr/>
            <p:nvPr/>
          </p:nvSpPr>
          <p:spPr>
            <a:xfrm rot="-7667610">
              <a:off x="3847946" y="1124067"/>
              <a:ext cx="1522271" cy="8141664"/>
            </a:xfrm>
            <a:prstGeom prst="flowChartManualOperation">
              <a:avLst/>
            </a:prstGeom>
            <a:solidFill>
              <a:srgbClr val="FCF491">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16" name="Google Shape;116;p6"/>
            <p:cNvSpPr/>
            <p:nvPr/>
          </p:nvSpPr>
          <p:spPr>
            <a:xfrm rot="-6200555">
              <a:off x="3057661" y="-964125"/>
              <a:ext cx="1522271" cy="8834349"/>
            </a:xfrm>
            <a:prstGeom prst="flowChartManualOperation">
              <a:avLst/>
            </a:prstGeom>
            <a:solidFill>
              <a:srgbClr val="FCF491">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17" name="Google Shape;117;p6"/>
            <p:cNvSpPr/>
            <p:nvPr/>
          </p:nvSpPr>
          <p:spPr>
            <a:xfrm rot="-9618087">
              <a:off x="6538187" y="2195198"/>
              <a:ext cx="1522271" cy="5471940"/>
            </a:xfrm>
            <a:prstGeom prst="flowChartManualOperation">
              <a:avLst/>
            </a:prstGeom>
            <a:solidFill>
              <a:srgbClr val="FCF491">
                <a:alpha val="6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118" name="Google Shape;118;p6"/>
            <p:cNvPicPr preferRelativeResize="0"/>
            <p:nvPr/>
          </p:nvPicPr>
          <p:blipFill rotWithShape="1">
            <a:blip r:embed="rId5">
              <a:alphaModFix/>
            </a:blip>
            <a:srcRect/>
            <a:stretch/>
          </p:blipFill>
          <p:spPr>
            <a:xfrm>
              <a:off x="7240511" y="1642327"/>
              <a:ext cx="1747318" cy="1747318"/>
            </a:xfrm>
            <a:prstGeom prst="rect">
              <a:avLst/>
            </a:prstGeom>
            <a:noFill/>
            <a:ln>
              <a:noFill/>
            </a:ln>
          </p:spPr>
        </p:pic>
      </p:grpSp>
      <p:grpSp>
        <p:nvGrpSpPr>
          <p:cNvPr id="119" name="Google Shape;119;p6"/>
          <p:cNvGrpSpPr/>
          <p:nvPr/>
        </p:nvGrpSpPr>
        <p:grpSpPr>
          <a:xfrm>
            <a:off x="-548837" y="2849187"/>
            <a:ext cx="6682330" cy="3753565"/>
            <a:chOff x="-746406" y="1543128"/>
            <a:chExt cx="9153554" cy="5141691"/>
          </a:xfrm>
        </p:grpSpPr>
        <p:pic>
          <p:nvPicPr>
            <p:cNvPr id="120" name="Google Shape;120;p6"/>
            <p:cNvPicPr preferRelativeResize="0"/>
            <p:nvPr/>
          </p:nvPicPr>
          <p:blipFill rotWithShape="1">
            <a:blip r:embed="rId6">
              <a:alphaModFix/>
            </a:blip>
            <a:srcRect/>
            <a:stretch/>
          </p:blipFill>
          <p:spPr>
            <a:xfrm rot="-6350676">
              <a:off x="213005" y="1443061"/>
              <a:ext cx="3028948" cy="4283528"/>
            </a:xfrm>
            <a:prstGeom prst="rect">
              <a:avLst/>
            </a:prstGeom>
            <a:noFill/>
            <a:ln>
              <a:noFill/>
            </a:ln>
          </p:spPr>
        </p:pic>
        <p:pic>
          <p:nvPicPr>
            <p:cNvPr id="121" name="Google Shape;121;p6"/>
            <p:cNvPicPr preferRelativeResize="0"/>
            <p:nvPr/>
          </p:nvPicPr>
          <p:blipFill rotWithShape="1">
            <a:blip r:embed="rId7">
              <a:alphaModFix/>
            </a:blip>
            <a:srcRect/>
            <a:stretch/>
          </p:blipFill>
          <p:spPr>
            <a:xfrm>
              <a:off x="2631580" y="2051238"/>
              <a:ext cx="5775568" cy="4633581"/>
            </a:xfrm>
            <a:prstGeom prst="rect">
              <a:avLst/>
            </a:prstGeom>
            <a:noFill/>
            <a:ln>
              <a:noFill/>
            </a:ln>
          </p:spPr>
        </p:pic>
        <p:pic>
          <p:nvPicPr>
            <p:cNvPr id="122" name="Google Shape;122;p6"/>
            <p:cNvPicPr preferRelativeResize="0"/>
            <p:nvPr/>
          </p:nvPicPr>
          <p:blipFill rotWithShape="1">
            <a:blip r:embed="rId8">
              <a:alphaModFix/>
            </a:blip>
            <a:srcRect/>
            <a:stretch/>
          </p:blipFill>
          <p:spPr>
            <a:xfrm>
              <a:off x="2719589" y="2645244"/>
              <a:ext cx="1776116" cy="1255918"/>
            </a:xfrm>
            <a:prstGeom prst="rect">
              <a:avLst/>
            </a:prstGeom>
            <a:noFill/>
            <a:ln>
              <a:noFill/>
            </a:ln>
          </p:spPr>
        </p:pic>
      </p:grpSp>
      <p:pic>
        <p:nvPicPr>
          <p:cNvPr id="123" name="Google Shape;123;p6"/>
          <p:cNvPicPr preferRelativeResize="0"/>
          <p:nvPr/>
        </p:nvPicPr>
        <p:blipFill rotWithShape="1">
          <a:blip r:embed="rId9">
            <a:alphaModFix/>
          </a:blip>
          <a:srcRect/>
          <a:stretch/>
        </p:blipFill>
        <p:spPr>
          <a:xfrm>
            <a:off x="0" y="1895884"/>
            <a:ext cx="755650" cy="4978894"/>
          </a:xfrm>
          <a:prstGeom prst="rect">
            <a:avLst/>
          </a:prstGeom>
          <a:noFill/>
          <a:ln>
            <a:noFill/>
          </a:ln>
        </p:spPr>
      </p:pic>
      <p:pic>
        <p:nvPicPr>
          <p:cNvPr id="124" name="Google Shape;124;p6"/>
          <p:cNvPicPr preferRelativeResize="0"/>
          <p:nvPr/>
        </p:nvPicPr>
        <p:blipFill rotWithShape="1">
          <a:blip r:embed="rId10">
            <a:alphaModFix/>
          </a:blip>
          <a:srcRect b="35308"/>
          <a:stretch/>
        </p:blipFill>
        <p:spPr>
          <a:xfrm>
            <a:off x="9175717" y="2476660"/>
            <a:ext cx="2446067" cy="437906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p:nvPr/>
        </p:nvSpPr>
        <p:spPr>
          <a:xfrm>
            <a:off x="755650" y="862097"/>
            <a:ext cx="7632700" cy="1107996"/>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800">
                <a:solidFill>
                  <a:schemeClr val="dk1"/>
                </a:solidFill>
                <a:latin typeface="Arial"/>
                <a:ea typeface="Arial"/>
                <a:cs typeface="Arial"/>
                <a:sym typeface="Arial"/>
              </a:rPr>
              <a:t>The owner of the camel felt ashamed. He knew he had been selfishly looking after himself without a thought for the poor animal who worked so hard for him. From that day on, he cared for all his animals. The camel never cried again. </a:t>
            </a:r>
            <a:endParaRPr/>
          </a:p>
        </p:txBody>
      </p:sp>
      <p:grpSp>
        <p:nvGrpSpPr>
          <p:cNvPr id="130" name="Google Shape;130;p7"/>
          <p:cNvGrpSpPr/>
          <p:nvPr/>
        </p:nvGrpSpPr>
        <p:grpSpPr>
          <a:xfrm>
            <a:off x="7314292" y="2247634"/>
            <a:ext cx="815521" cy="1446348"/>
            <a:chOff x="7314292" y="2247634"/>
            <a:chExt cx="815521" cy="1446348"/>
          </a:xfrm>
        </p:grpSpPr>
        <p:sp>
          <p:nvSpPr>
            <p:cNvPr id="131" name="Google Shape;131;p7"/>
            <p:cNvSpPr/>
            <p:nvPr/>
          </p:nvSpPr>
          <p:spPr>
            <a:xfrm rot="736752">
              <a:off x="7311809" y="2794000"/>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32" name="Google Shape;132;p7"/>
            <p:cNvSpPr/>
            <p:nvPr/>
          </p:nvSpPr>
          <p:spPr>
            <a:xfrm rot="-760809">
              <a:off x="7312186" y="3125926"/>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33" name="Google Shape;133;p7"/>
            <p:cNvSpPr/>
            <p:nvPr/>
          </p:nvSpPr>
          <p:spPr>
            <a:xfrm rot="-2166233">
              <a:off x="7423714" y="3416491"/>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34" name="Google Shape;134;p7"/>
            <p:cNvSpPr/>
            <p:nvPr/>
          </p:nvSpPr>
          <p:spPr>
            <a:xfrm rot="2164967">
              <a:off x="7422268" y="2466403"/>
              <a:ext cx="762000" cy="58615"/>
            </a:xfrm>
            <a:prstGeom prst="rect">
              <a:avLst/>
            </a:prstGeom>
            <a:solidFill>
              <a:srgbClr val="FAF3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pic>
        <p:nvPicPr>
          <p:cNvPr id="135" name="Google Shape;135;p7"/>
          <p:cNvPicPr preferRelativeResize="0"/>
          <p:nvPr/>
        </p:nvPicPr>
        <p:blipFill rotWithShape="1">
          <a:blip r:embed="rId3">
            <a:alphaModFix/>
          </a:blip>
          <a:srcRect l="83" t="4486" r="456" b="22363"/>
          <a:stretch/>
        </p:blipFill>
        <p:spPr>
          <a:xfrm>
            <a:off x="762000" y="2139044"/>
            <a:ext cx="7623032" cy="3964540"/>
          </a:xfrm>
          <a:prstGeom prst="rect">
            <a:avLst/>
          </a:prstGeom>
          <a:noFill/>
          <a:ln>
            <a:noFill/>
          </a:ln>
        </p:spPr>
      </p:pic>
      <p:pic>
        <p:nvPicPr>
          <p:cNvPr id="136" name="Google Shape;136;p7"/>
          <p:cNvPicPr preferRelativeResize="0"/>
          <p:nvPr/>
        </p:nvPicPr>
        <p:blipFill rotWithShape="1">
          <a:blip r:embed="rId4">
            <a:alphaModFix/>
          </a:blip>
          <a:srcRect/>
          <a:stretch/>
        </p:blipFill>
        <p:spPr>
          <a:xfrm>
            <a:off x="3384068" y="2383110"/>
            <a:ext cx="5168013" cy="4146154"/>
          </a:xfrm>
          <a:prstGeom prst="rect">
            <a:avLst/>
          </a:prstGeom>
          <a:noFill/>
          <a:ln>
            <a:noFill/>
          </a:ln>
        </p:spPr>
      </p:pic>
      <p:pic>
        <p:nvPicPr>
          <p:cNvPr id="137" name="Google Shape;137;p7"/>
          <p:cNvPicPr preferRelativeResize="0"/>
          <p:nvPr/>
        </p:nvPicPr>
        <p:blipFill rotWithShape="1">
          <a:blip r:embed="rId5">
            <a:alphaModFix/>
          </a:blip>
          <a:srcRect/>
          <a:stretch/>
        </p:blipFill>
        <p:spPr>
          <a:xfrm>
            <a:off x="0" y="1895884"/>
            <a:ext cx="755650" cy="4978894"/>
          </a:xfrm>
          <a:prstGeom prst="rect">
            <a:avLst/>
          </a:prstGeom>
          <a:noFill/>
          <a:ln>
            <a:noFill/>
          </a:ln>
        </p:spPr>
      </p:pic>
      <p:pic>
        <p:nvPicPr>
          <p:cNvPr id="138" name="Google Shape;138;p7"/>
          <p:cNvPicPr preferRelativeResize="0"/>
          <p:nvPr/>
        </p:nvPicPr>
        <p:blipFill rotWithShape="1">
          <a:blip r:embed="rId6">
            <a:alphaModFix/>
          </a:blip>
          <a:srcRect l="1" r="-68677" b="-9120"/>
          <a:stretch/>
        </p:blipFill>
        <p:spPr>
          <a:xfrm flipH="1">
            <a:off x="-335129" y="2544692"/>
            <a:ext cx="2446067" cy="437906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FA815511412664C9F7091421CF9FDEF" ma:contentTypeVersion="13" ma:contentTypeDescription="Create a new document." ma:contentTypeScope="" ma:versionID="7ed0497a3935d045891569da35593046">
  <xsd:schema xmlns:xsd="http://www.w3.org/2001/XMLSchema" xmlns:xs="http://www.w3.org/2001/XMLSchema" xmlns:p="http://schemas.microsoft.com/office/2006/metadata/properties" xmlns:ns3="9944d4e5-9fa0-4593-bb9e-f7836f7060f7" xmlns:ns4="b97e2f6f-7014-40b1-804c-100458315627" targetNamespace="http://schemas.microsoft.com/office/2006/metadata/properties" ma:root="true" ma:fieldsID="9966cb6c1afbc6b9d7993c8ec395e668" ns3:_="" ns4:_="">
    <xsd:import namespace="9944d4e5-9fa0-4593-bb9e-f7836f7060f7"/>
    <xsd:import namespace="b97e2f6f-7014-40b1-804c-10045831562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44d4e5-9fa0-4593-bb9e-f7836f7060f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97e2f6f-7014-40b1-804c-10045831562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DBFB918-420C-465E-ACB8-2D8F85E2AD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44d4e5-9fa0-4593-bb9e-f7836f7060f7"/>
    <ds:schemaRef ds:uri="b97e2f6f-7014-40b1-804c-1004583156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99860E7-0029-4B94-87D3-862F7703B415}">
  <ds:schemaRefs>
    <ds:schemaRef ds:uri="http://schemas.microsoft.com/sharepoint/v3/contenttype/forms"/>
  </ds:schemaRefs>
</ds:datastoreItem>
</file>

<file path=customXml/itemProps3.xml><?xml version="1.0" encoding="utf-8"?>
<ds:datastoreItem xmlns:ds="http://schemas.openxmlformats.org/officeDocument/2006/customXml" ds:itemID="{75CAA705-9887-49E7-A7A6-B450669C3A46}">
  <ds:schemaRefs>
    <ds:schemaRef ds:uri="http://purl.org/dc/elements/1.1/"/>
    <ds:schemaRef ds:uri="http://schemas.microsoft.com/office/2006/metadata/properties"/>
    <ds:schemaRef ds:uri="b97e2f6f-7014-40b1-804c-100458315627"/>
    <ds:schemaRef ds:uri="http://purl.org/dc/terms/"/>
    <ds:schemaRef ds:uri="9944d4e5-9fa0-4593-bb9e-f7836f7060f7"/>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246</Words>
  <Application>Microsoft Office PowerPoint</Application>
  <PresentationFormat>On-screen Show (4:3)</PresentationFormat>
  <Paragraphs>8</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Federica Zanusso</dc:creator>
  <cp:lastModifiedBy>Courtney Dowd</cp:lastModifiedBy>
  <cp:revision>2</cp:revision>
  <dcterms:created xsi:type="dcterms:W3CDTF">2019-10-02T06:20:52Z</dcterms:created>
  <dcterms:modified xsi:type="dcterms:W3CDTF">2022-01-30T14:10:17Z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0x0101004FA815511412664C9F7091421CF9FDEF</vt:lpwstr>
  </property>
</Properties>
</file>