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84" r:id="rId2"/>
    <p:sldId id="277" r:id="rId3"/>
    <p:sldId id="264" r:id="rId4"/>
    <p:sldId id="278" r:id="rId5"/>
    <p:sldId id="279" r:id="rId6"/>
    <p:sldId id="280" r:id="rId7"/>
    <p:sldId id="281" r:id="rId8"/>
    <p:sldId id="282" r:id="rId9"/>
    <p:sldId id="283" r:id="rId10"/>
    <p:sldId id="275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Sassoon Infant Md" panose="02000603050000020003" charset="0"/>
      <p:regular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107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00"/>
    <a:srgbClr val="FF8500"/>
    <a:srgbClr val="F53333"/>
    <a:srgbClr val="4EBA19"/>
    <a:srgbClr val="5D9532"/>
    <a:srgbClr val="92CE32"/>
    <a:srgbClr val="2898A8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54" y="66"/>
      </p:cViewPr>
      <p:guideLst>
        <p:guide orient="horz" pos="2160"/>
        <p:guide pos="2880"/>
        <p:guide pos="317"/>
        <p:guide orient="horz" pos="3997"/>
        <p:guide pos="5443"/>
        <p:guide orient="horz" pos="1071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01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BC99B0E-49B7-4C5C-9748-6318ADE1E1F4}" type="datetimeFigureOut">
              <a:rPr lang="en-GB">
                <a:latin typeface="Twinkl" pitchFamily="2" charset="0"/>
              </a:rPr>
              <a:pPr>
                <a:defRPr/>
              </a:pPr>
              <a:t>28/04/2020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050F5F7-C037-45B3-BAFF-2F15D320005D}" type="slidenum">
              <a:rPr lang="en-GB">
                <a:latin typeface="Twinkl" pitchFamily="2" charset="0"/>
              </a:rPr>
              <a:pPr>
                <a:defRPr/>
              </a:pPr>
              <a:t>‹#›</a:t>
            </a:fld>
            <a:endParaRPr lang="en-GB" dirty="0">
              <a:latin typeface="Twinkl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31F049FF-CC97-4C96-BDD4-B5D3D8D47442}" type="datetimeFigureOut">
              <a:rPr lang="en-GB" smtClean="0"/>
              <a:pPr>
                <a:defRPr/>
              </a:pPr>
              <a:t>28/04/2020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C29F2BB6-028E-4202-9245-2909814FA44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011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820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grpSp>
        <p:nvGrpSpPr>
          <p:cNvPr id="6" name="Group 5"/>
          <p:cNvGrpSpPr>
            <a:grpSpLocks/>
          </p:cNvGrpSpPr>
          <p:nvPr userDrawn="1"/>
        </p:nvGrpSpPr>
        <p:grpSpPr bwMode="auto"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9" name="Oval 8"/>
            <p:cNvSpPr/>
            <p:nvPr userDrawn="1"/>
          </p:nvSpPr>
          <p:spPr bwMode="auto"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0" name="Oval 9"/>
            <p:cNvSpPr/>
            <p:nvPr userDrawn="1"/>
          </p:nvSpPr>
          <p:spPr bwMode="auto"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4824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820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28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30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092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621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ounded Rectangle 4"/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ounded Rectangle 5"/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ounded Rectangle 6"/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0" name="Rounded Rectangle 9"/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05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76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5486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77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6387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2544 ÷ 12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4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24?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14 minus 12?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4 and 12 below the 14.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14?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25 minus 24?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24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5 and write 24 below the 25.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25?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25 by 12 as they are both a 2 digit number.</a:t>
            </a:r>
          </a:p>
        </p:txBody>
      </p:sp>
      <p:sp>
        <p:nvSpPr>
          <p:cNvPr id="1742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12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>
            <a:spLocks noChangeArrowheads="1"/>
          </p:cNvSpPr>
          <p:nvPr/>
        </p:nvSpPr>
        <p:spPr bwMode="auto">
          <a:xfrm>
            <a:off x="4767263" y="3595688"/>
            <a:ext cx="3397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694238" y="4129088"/>
            <a:ext cx="132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24</a:t>
            </a:r>
          </a:p>
        </p:txBody>
      </p:sp>
      <p:grpSp>
        <p:nvGrpSpPr>
          <p:cNvPr id="17442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43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8" grpId="0"/>
      <p:bldP spid="49" grpId="0"/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8435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7397 ÷ 13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1946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9 above the 7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117?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7.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89 minus 78?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6 above the 9 and 78 below the 89.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89?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9.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73 minus 65?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65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3 and write 65 below the 73.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73?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73 by 13 as they are both a 2 digit number.</a:t>
            </a:r>
          </a:p>
        </p:txBody>
      </p:sp>
      <p:sp>
        <p:nvSpPr>
          <p:cNvPr id="1947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1947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1947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6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8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78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24325" y="3595688"/>
            <a:ext cx="1387475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159250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117</a:t>
            </a:r>
          </a:p>
        </p:txBody>
      </p:sp>
      <p:grpSp>
        <p:nvGrpSpPr>
          <p:cNvPr id="19490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91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13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0483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4712 ÷ 31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08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530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2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89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62?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2.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84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161 minus 155?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528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1 and 155 below the 161.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161?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5941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1.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47 minus 31?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31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7 and write 31 below the 47.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47?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47 by 31 as they are both a 2 digit number.</a:t>
            </a:r>
          </a:p>
        </p:txBody>
      </p:sp>
      <p:sp>
        <p:nvSpPr>
          <p:cNvPr id="21522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25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1526" name="1st Division box"/>
          <p:cNvSpPr txBox="1">
            <a:spLocks noChangeArrowheads="1"/>
          </p:cNvSpPr>
          <p:nvPr/>
        </p:nvSpPr>
        <p:spPr bwMode="auto">
          <a:xfrm>
            <a:off x="4799013" y="12223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30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16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460750" y="2974975"/>
            <a:ext cx="20510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155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757738" y="3595688"/>
            <a:ext cx="571500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384675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62</a:t>
            </a:r>
          </a:p>
        </p:txBody>
      </p:sp>
      <p:grpSp>
        <p:nvGrpSpPr>
          <p:cNvPr id="21538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39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31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2531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4005 ÷ 89</a:t>
            </a:r>
          </a:p>
        </p:txBody>
      </p:sp>
      <p:sp>
        <p:nvSpPr>
          <p:cNvPr id="50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5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5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445?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5.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400 minus 356?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4 above the 0 and 356 below the 400.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400?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0.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 minus 0?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835400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0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0 above the 0 and write 0 below the 40.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40 by 89 as they are both a 2 digit number.</a:t>
            </a:r>
          </a:p>
        </p:txBody>
      </p:sp>
      <p:sp>
        <p:nvSpPr>
          <p:cNvPr id="23570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73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574" name="1st Division box"/>
          <p:cNvSpPr txBox="1">
            <a:spLocks noChangeArrowheads="1"/>
          </p:cNvSpPr>
          <p:nvPr/>
        </p:nvSpPr>
        <p:spPr bwMode="auto">
          <a:xfrm>
            <a:off x="4800600" y="123031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8" name="1st Division box"/>
          <p:cNvSpPr txBox="1">
            <a:spLocks noChangeArrowheads="1"/>
          </p:cNvSpPr>
          <p:nvPr/>
        </p:nvSpPr>
        <p:spPr bwMode="auto">
          <a:xfrm>
            <a:off x="5348288" y="122078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40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183913" y="3042087"/>
            <a:ext cx="2654824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35</a:t>
            </a:r>
            <a:r>
              <a:rPr lang="en-GB" sz="4000" b="1" spc="2000" dirty="0">
                <a:latin typeface="Twinkl" pitchFamily="2" charset="0"/>
              </a:rPr>
              <a:t>6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14800" y="3595688"/>
            <a:ext cx="13081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3712128" y="4179422"/>
            <a:ext cx="26886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300" dirty="0">
                <a:latin typeface="Twinkl" pitchFamily="2" charset="0"/>
              </a:rPr>
              <a:t>44</a:t>
            </a:r>
            <a:r>
              <a:rPr lang="en-GB" sz="4000" b="1" spc="2200" dirty="0">
                <a:latin typeface="Twinkl" pitchFamily="2" charset="0"/>
              </a:rPr>
              <a:t>5</a:t>
            </a:r>
          </a:p>
        </p:txBody>
      </p:sp>
      <p:grpSp>
        <p:nvGrpSpPr>
          <p:cNvPr id="23586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587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89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1524</TotalTime>
  <Words>552</Words>
  <Application>Microsoft Office PowerPoint</Application>
  <PresentationFormat>On-screen Show (4:3)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Sassoon Infant Rg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Nicholas Hubbard</cp:lastModifiedBy>
  <cp:revision>155</cp:revision>
  <dcterms:created xsi:type="dcterms:W3CDTF">2014-10-01T16:09:27Z</dcterms:created>
  <dcterms:modified xsi:type="dcterms:W3CDTF">2020-04-28T09:56:12Z</dcterms:modified>
</cp:coreProperties>
</file>